
<file path=[Content_Types].xml><?xml version="1.0" encoding="utf-8"?>
<Types xmlns="http://schemas.openxmlformats.org/package/2006/content-types">
  <Override PartName="/_rels/.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50.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14.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52.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2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23.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0.png" ContentType="image/png"/>
  <Override PartName="/ppt/media/image49.png" ContentType="image/png"/>
  <Override PartName="/ppt/media/image48.png" ContentType="image/pn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55.png" ContentType="image/png"/>
  <Override PartName="/ppt/media/image5.png" ContentType="image/png"/>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69.png" ContentType="image/png"/>
  <Override PartName="/ppt/media/image10.png" ContentType="image/png"/>
  <Override PartName="/ppt/media/image24.png" ContentType="image/png"/>
  <Override PartName="/ppt/media/image59.png" ContentType="image/png"/>
  <Override PartName="/ppt/media/image9.png" ContentType="image/png"/>
  <Override PartName="/ppt/media/image23.png" ContentType="image/png"/>
  <Override PartName="/ppt/media/image58.png" ContentType="image/png"/>
  <Override PartName="/ppt/media/image8.png" ContentType="image/png"/>
  <Override PartName="/ppt/media/image22.png" ContentType="image/png"/>
  <Override PartName="/ppt/media/image57.png" ContentType="image/png"/>
  <Override PartName="/ppt/media/image7.png" ContentType="image/png"/>
  <Override PartName="/ppt/media/image11.png" ContentType="image/png"/>
  <Override PartName="/ppt/media/image21.png" ContentType="image/png"/>
  <Override PartName="/ppt/media/image56.png" ContentType="image/png"/>
  <Override PartName="/ppt/media/image6.png" ContentType="image/png"/>
  <Override PartName="/ppt/media/image39.png" ContentType="image/png"/>
  <Override PartName="/ppt/media/image54.png" ContentType="image/png"/>
  <Override PartName="/ppt/media/image4.png" ContentType="image/png"/>
  <Override PartName="/ppt/media/image38.png" ContentType="image/png"/>
  <Override PartName="/ppt/media/image53.png" ContentType="image/png"/>
  <Override PartName="/ppt/media/image3.png" ContentType="image/png"/>
  <Override PartName="/ppt/media/image37.png" ContentType="image/png"/>
  <Override PartName="/ppt/media/image52.png" ContentType="image/png"/>
  <Override PartName="/ppt/media/image2.png" ContentType="image/png"/>
  <Override PartName="/ppt/media/image36.png" ContentType="image/png"/>
  <Override PartName="/ppt/media/image51.png" ContentType="image/png"/>
  <Override PartName="/ppt/media/image1.png" ContentType="image/png"/>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41"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42"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 </a:t>
            </a:r>
            <a:endParaRPr b="0" lang="en-IN" sz="1400" spc="-1" strike="noStrike">
              <a:latin typeface="Times New Roman"/>
            </a:endParaRPr>
          </a:p>
        </p:txBody>
      </p:sp>
      <p:sp>
        <p:nvSpPr>
          <p:cNvPr id="43"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 </a:t>
            </a:r>
            <a:endParaRPr b="0" lang="en-IN" sz="1400" spc="-1" strike="noStrike">
              <a:latin typeface="Times New Roman"/>
            </a:endParaRPr>
          </a:p>
        </p:txBody>
      </p:sp>
      <p:sp>
        <p:nvSpPr>
          <p:cNvPr id="44"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 </a:t>
            </a:r>
            <a:endParaRPr b="0" lang="en-IN" sz="1400" spc="-1" strike="noStrike">
              <a:latin typeface="Times New Roman"/>
            </a:endParaRPr>
          </a:p>
        </p:txBody>
      </p:sp>
      <p:sp>
        <p:nvSpPr>
          <p:cNvPr id="45" name="PlaceHolder 6"/>
          <p:cNvSpPr>
            <a:spLocks noGrp="1"/>
          </p:cNvSpPr>
          <p:nvPr>
            <p:ph type="sldNum"/>
          </p:nvPr>
        </p:nvSpPr>
        <p:spPr>
          <a:xfrm>
            <a:off x="4278960" y="10157400"/>
            <a:ext cx="3280680" cy="534240"/>
          </a:xfrm>
          <a:prstGeom prst="rect">
            <a:avLst/>
          </a:prstGeom>
        </p:spPr>
        <p:txBody>
          <a:bodyPr lIns="0" rIns="0" tIns="0" bIns="0" anchor="b"/>
          <a:p>
            <a:pPr algn="r"/>
            <a:fld id="{1276315B-DCDD-447D-982A-1E62EBA5972C}" type="slidenum">
              <a:rPr b="0" lang="en-IN" sz="1400" spc="-1" strike="noStrike">
                <a:latin typeface="Times New Roman"/>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216000" y="801720"/>
            <a:ext cx="7127640" cy="4009680"/>
          </a:xfrm>
          <a:prstGeom prst="rect">
            <a:avLst/>
          </a:prstGeom>
        </p:spPr>
      </p:sp>
      <p:sp>
        <p:nvSpPr>
          <p:cNvPr id="22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27" name="TextShape 3"/>
          <p:cNvSpPr txBox="1"/>
          <p:nvPr/>
        </p:nvSpPr>
        <p:spPr>
          <a:xfrm>
            <a:off x="4281480" y="10155240"/>
            <a:ext cx="3276360" cy="534600"/>
          </a:xfrm>
          <a:prstGeom prst="rect">
            <a:avLst/>
          </a:prstGeom>
          <a:noFill/>
          <a:ln>
            <a:noFill/>
          </a:ln>
        </p:spPr>
        <p:txBody>
          <a:bodyPr anchor="b"/>
          <a:p>
            <a:pPr algn="r">
              <a:lnSpc>
                <a:spcPct val="100000"/>
              </a:lnSpc>
            </a:pPr>
            <a:fld id="{AA7C85A1-5100-4F99-AF39-2ED4E767BC0D}"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Img"/>
          </p:nvPr>
        </p:nvSpPr>
        <p:spPr>
          <a:xfrm>
            <a:off x="216000" y="801720"/>
            <a:ext cx="7127640" cy="4009680"/>
          </a:xfrm>
          <a:prstGeom prst="rect">
            <a:avLst/>
          </a:prstGeom>
        </p:spPr>
      </p:sp>
      <p:sp>
        <p:nvSpPr>
          <p:cNvPr id="253"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54" name="TextShape 3"/>
          <p:cNvSpPr txBox="1"/>
          <p:nvPr/>
        </p:nvSpPr>
        <p:spPr>
          <a:xfrm>
            <a:off x="4281480" y="10155240"/>
            <a:ext cx="3276360" cy="534600"/>
          </a:xfrm>
          <a:prstGeom prst="rect">
            <a:avLst/>
          </a:prstGeom>
          <a:noFill/>
          <a:ln>
            <a:noFill/>
          </a:ln>
        </p:spPr>
        <p:txBody>
          <a:bodyPr anchor="b"/>
          <a:p>
            <a:pPr algn="r">
              <a:lnSpc>
                <a:spcPct val="100000"/>
              </a:lnSpc>
            </a:pPr>
            <a:fld id="{DB1A3264-BD23-4A62-9717-0FC86DA18916}"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216000" y="801720"/>
            <a:ext cx="7127640" cy="4009680"/>
          </a:xfrm>
          <a:prstGeom prst="rect">
            <a:avLst/>
          </a:prstGeom>
        </p:spPr>
      </p:sp>
      <p:sp>
        <p:nvSpPr>
          <p:cNvPr id="25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57" name="TextShape 3"/>
          <p:cNvSpPr txBox="1"/>
          <p:nvPr/>
        </p:nvSpPr>
        <p:spPr>
          <a:xfrm>
            <a:off x="4281480" y="10155240"/>
            <a:ext cx="3276360" cy="534600"/>
          </a:xfrm>
          <a:prstGeom prst="rect">
            <a:avLst/>
          </a:prstGeom>
          <a:noFill/>
          <a:ln>
            <a:noFill/>
          </a:ln>
        </p:spPr>
        <p:txBody>
          <a:bodyPr anchor="b"/>
          <a:p>
            <a:pPr algn="r">
              <a:lnSpc>
                <a:spcPct val="100000"/>
              </a:lnSpc>
            </a:pPr>
            <a:fld id="{5BA5BC64-E362-4F71-988A-358A45D2937C}"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216000" y="801720"/>
            <a:ext cx="7127640" cy="4009680"/>
          </a:xfrm>
          <a:prstGeom prst="rect">
            <a:avLst/>
          </a:prstGeom>
        </p:spPr>
      </p:sp>
      <p:sp>
        <p:nvSpPr>
          <p:cNvPr id="25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60" name="TextShape 3"/>
          <p:cNvSpPr txBox="1"/>
          <p:nvPr/>
        </p:nvSpPr>
        <p:spPr>
          <a:xfrm>
            <a:off x="4281480" y="10155240"/>
            <a:ext cx="3276360" cy="534600"/>
          </a:xfrm>
          <a:prstGeom prst="rect">
            <a:avLst/>
          </a:prstGeom>
          <a:noFill/>
          <a:ln>
            <a:noFill/>
          </a:ln>
        </p:spPr>
        <p:txBody>
          <a:bodyPr anchor="b"/>
          <a:p>
            <a:pPr algn="r">
              <a:lnSpc>
                <a:spcPct val="100000"/>
              </a:lnSpc>
            </a:pPr>
            <a:fld id="{07651D74-0EAB-473E-9110-789904FC2DE0}"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216000" y="801720"/>
            <a:ext cx="7127640" cy="4009680"/>
          </a:xfrm>
          <a:prstGeom prst="rect">
            <a:avLst/>
          </a:prstGeom>
        </p:spPr>
      </p:sp>
      <p:sp>
        <p:nvSpPr>
          <p:cNvPr id="26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63" name="TextShape 3"/>
          <p:cNvSpPr txBox="1"/>
          <p:nvPr/>
        </p:nvSpPr>
        <p:spPr>
          <a:xfrm>
            <a:off x="4281480" y="10155240"/>
            <a:ext cx="3276360" cy="534600"/>
          </a:xfrm>
          <a:prstGeom prst="rect">
            <a:avLst/>
          </a:prstGeom>
          <a:noFill/>
          <a:ln>
            <a:noFill/>
          </a:ln>
        </p:spPr>
        <p:txBody>
          <a:bodyPr anchor="b"/>
          <a:p>
            <a:pPr algn="r">
              <a:lnSpc>
                <a:spcPct val="100000"/>
              </a:lnSpc>
            </a:pPr>
            <a:fld id="{36C78C93-EE1A-441E-8565-6B7CBD847F7C}"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216000" y="801720"/>
            <a:ext cx="7127640" cy="4009680"/>
          </a:xfrm>
          <a:prstGeom prst="rect">
            <a:avLst/>
          </a:prstGeom>
        </p:spPr>
      </p:sp>
      <p:sp>
        <p:nvSpPr>
          <p:cNvPr id="265"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66" name="TextShape 3"/>
          <p:cNvSpPr txBox="1"/>
          <p:nvPr/>
        </p:nvSpPr>
        <p:spPr>
          <a:xfrm>
            <a:off x="4281480" y="10155240"/>
            <a:ext cx="3276360" cy="534600"/>
          </a:xfrm>
          <a:prstGeom prst="rect">
            <a:avLst/>
          </a:prstGeom>
          <a:noFill/>
          <a:ln>
            <a:noFill/>
          </a:ln>
        </p:spPr>
        <p:txBody>
          <a:bodyPr anchor="b"/>
          <a:p>
            <a:pPr algn="r">
              <a:lnSpc>
                <a:spcPct val="100000"/>
              </a:lnSpc>
            </a:pPr>
            <a:fld id="{BBE94072-D571-4567-A2CF-75BA398E2FA1}"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216000" y="801720"/>
            <a:ext cx="7127640" cy="4009680"/>
          </a:xfrm>
          <a:prstGeom prst="rect">
            <a:avLst/>
          </a:prstGeom>
        </p:spPr>
      </p:sp>
      <p:sp>
        <p:nvSpPr>
          <p:cNvPr id="268"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69" name="TextShape 3"/>
          <p:cNvSpPr txBox="1"/>
          <p:nvPr/>
        </p:nvSpPr>
        <p:spPr>
          <a:xfrm>
            <a:off x="4281480" y="10155240"/>
            <a:ext cx="3276360" cy="534600"/>
          </a:xfrm>
          <a:prstGeom prst="rect">
            <a:avLst/>
          </a:prstGeom>
          <a:noFill/>
          <a:ln>
            <a:noFill/>
          </a:ln>
        </p:spPr>
        <p:txBody>
          <a:bodyPr anchor="b"/>
          <a:p>
            <a:pPr algn="r">
              <a:lnSpc>
                <a:spcPct val="100000"/>
              </a:lnSpc>
            </a:pPr>
            <a:fld id="{3DD96417-67BD-42C4-9012-962254D03848}"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216000" y="801720"/>
            <a:ext cx="7127640" cy="4009680"/>
          </a:xfrm>
          <a:prstGeom prst="rect">
            <a:avLst/>
          </a:prstGeom>
        </p:spPr>
      </p:sp>
      <p:sp>
        <p:nvSpPr>
          <p:cNvPr id="271"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72" name="TextShape 3"/>
          <p:cNvSpPr txBox="1"/>
          <p:nvPr/>
        </p:nvSpPr>
        <p:spPr>
          <a:xfrm>
            <a:off x="4281480" y="10155240"/>
            <a:ext cx="3276360" cy="534600"/>
          </a:xfrm>
          <a:prstGeom prst="rect">
            <a:avLst/>
          </a:prstGeom>
          <a:noFill/>
          <a:ln>
            <a:noFill/>
          </a:ln>
        </p:spPr>
        <p:txBody>
          <a:bodyPr anchor="b"/>
          <a:p>
            <a:pPr algn="r">
              <a:lnSpc>
                <a:spcPct val="100000"/>
              </a:lnSpc>
            </a:pPr>
            <a:fld id="{5481E184-5227-4BDC-96A5-D7BD9FC91966}"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216000" y="801720"/>
            <a:ext cx="7127640" cy="4009680"/>
          </a:xfrm>
          <a:prstGeom prst="rect">
            <a:avLst/>
          </a:prstGeom>
        </p:spPr>
      </p:sp>
      <p:sp>
        <p:nvSpPr>
          <p:cNvPr id="274"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75" name="TextShape 3"/>
          <p:cNvSpPr txBox="1"/>
          <p:nvPr/>
        </p:nvSpPr>
        <p:spPr>
          <a:xfrm>
            <a:off x="4281480" y="10155240"/>
            <a:ext cx="3276360" cy="534600"/>
          </a:xfrm>
          <a:prstGeom prst="rect">
            <a:avLst/>
          </a:prstGeom>
          <a:noFill/>
          <a:ln>
            <a:noFill/>
          </a:ln>
        </p:spPr>
        <p:txBody>
          <a:bodyPr anchor="b"/>
          <a:p>
            <a:pPr algn="r">
              <a:lnSpc>
                <a:spcPct val="100000"/>
              </a:lnSpc>
            </a:pPr>
            <a:fld id="{9C24005D-34EB-4E9B-8131-AA997E7B177D}"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216000" y="801720"/>
            <a:ext cx="7127640" cy="4009680"/>
          </a:xfrm>
          <a:prstGeom prst="rect">
            <a:avLst/>
          </a:prstGeom>
        </p:spPr>
      </p:sp>
      <p:sp>
        <p:nvSpPr>
          <p:cNvPr id="277"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78" name="TextShape 3"/>
          <p:cNvSpPr txBox="1"/>
          <p:nvPr/>
        </p:nvSpPr>
        <p:spPr>
          <a:xfrm>
            <a:off x="4281480" y="10155240"/>
            <a:ext cx="3276360" cy="534600"/>
          </a:xfrm>
          <a:prstGeom prst="rect">
            <a:avLst/>
          </a:prstGeom>
          <a:noFill/>
          <a:ln>
            <a:noFill/>
          </a:ln>
        </p:spPr>
        <p:txBody>
          <a:bodyPr anchor="b"/>
          <a:p>
            <a:pPr algn="r">
              <a:lnSpc>
                <a:spcPct val="100000"/>
              </a:lnSpc>
            </a:pPr>
            <a:fld id="{8BA3F8DE-DD57-4631-87A7-8AB3BF1B5D5F}"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216000" y="801720"/>
            <a:ext cx="7127640" cy="4009680"/>
          </a:xfrm>
          <a:prstGeom prst="rect">
            <a:avLst/>
          </a:prstGeom>
        </p:spPr>
      </p:sp>
      <p:sp>
        <p:nvSpPr>
          <p:cNvPr id="280"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81" name="TextShape 3"/>
          <p:cNvSpPr txBox="1"/>
          <p:nvPr/>
        </p:nvSpPr>
        <p:spPr>
          <a:xfrm>
            <a:off x="4281480" y="10155240"/>
            <a:ext cx="3276360" cy="534600"/>
          </a:xfrm>
          <a:prstGeom prst="rect">
            <a:avLst/>
          </a:prstGeom>
          <a:noFill/>
          <a:ln>
            <a:noFill/>
          </a:ln>
        </p:spPr>
        <p:txBody>
          <a:bodyPr anchor="b"/>
          <a:p>
            <a:pPr algn="r">
              <a:lnSpc>
                <a:spcPct val="100000"/>
              </a:lnSpc>
            </a:pPr>
            <a:fld id="{E2FA6649-1BD4-4F63-89D7-08E4595945E5}"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216000" y="801720"/>
            <a:ext cx="7127640" cy="4009680"/>
          </a:xfrm>
          <a:prstGeom prst="rect">
            <a:avLst/>
          </a:prstGeom>
        </p:spPr>
      </p:sp>
      <p:sp>
        <p:nvSpPr>
          <p:cNvPr id="22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30" name="TextShape 3"/>
          <p:cNvSpPr txBox="1"/>
          <p:nvPr/>
        </p:nvSpPr>
        <p:spPr>
          <a:xfrm>
            <a:off x="4281480" y="10155240"/>
            <a:ext cx="3276360" cy="534600"/>
          </a:xfrm>
          <a:prstGeom prst="rect">
            <a:avLst/>
          </a:prstGeom>
          <a:noFill/>
          <a:ln>
            <a:noFill/>
          </a:ln>
        </p:spPr>
        <p:txBody>
          <a:bodyPr anchor="b"/>
          <a:p>
            <a:pPr algn="r">
              <a:lnSpc>
                <a:spcPct val="100000"/>
              </a:lnSpc>
            </a:pPr>
            <a:fld id="{F5C28246-D3E6-484B-BD4C-253A55688FD7}"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216000" y="801720"/>
            <a:ext cx="7127640" cy="4009680"/>
          </a:xfrm>
          <a:prstGeom prst="rect">
            <a:avLst/>
          </a:prstGeom>
        </p:spPr>
      </p:sp>
      <p:sp>
        <p:nvSpPr>
          <p:cNvPr id="283" name="PlaceHolder 2"/>
          <p:cNvSpPr>
            <a:spLocks noGrp="1"/>
          </p:cNvSpPr>
          <p:nvPr>
            <p:ph type="body"/>
          </p:nvPr>
        </p:nvSpPr>
        <p:spPr>
          <a:xfrm>
            <a:off x="755640" y="5078520"/>
            <a:ext cx="6048000" cy="4811400"/>
          </a:xfrm>
          <a:prstGeom prst="rect">
            <a:avLst/>
          </a:prstGeom>
        </p:spPr>
        <p:txBody>
          <a:bodyPr>
            <a:normAutofit/>
          </a:bodyPr>
          <a:p>
            <a:pPr marL="216000" indent="-216000">
              <a:lnSpc>
                <a:spcPct val="100000"/>
              </a:lnSpc>
            </a:pPr>
            <a:r>
              <a:rPr b="0" lang="en-IN" sz="2000" spc="-1" strike="noStrike">
                <a:latin typeface="Arial"/>
              </a:rPr>
              <a:t>Assumption with Euclidean distance:</a:t>
            </a:r>
            <a:endParaRPr b="0" lang="en-IN" sz="2000" spc="-1" strike="noStrike">
              <a:latin typeface="Arial"/>
            </a:endParaRPr>
          </a:p>
          <a:p>
            <a:pPr marL="216000" indent="-216000">
              <a:lnSpc>
                <a:spcPct val="100000"/>
              </a:lnSpc>
            </a:pPr>
            <a:r>
              <a:rPr b="0" lang="en-IN" sz="2000" spc="-1" strike="noStrike">
                <a:latin typeface="Arial"/>
              </a:rPr>
              <a:t>Weight of all the features are considered same.</a:t>
            </a:r>
            <a:endParaRPr b="0" lang="en-IN" sz="2000" spc="-1" strike="noStrike">
              <a:latin typeface="Arial"/>
            </a:endParaRPr>
          </a:p>
          <a:p>
            <a:pPr marL="216000" indent="-216000">
              <a:lnSpc>
                <a:spcPct val="100000"/>
              </a:lnSpc>
            </a:pPr>
            <a:r>
              <a:rPr b="0" lang="en-IN" sz="2000" spc="-1" strike="noStrike">
                <a:latin typeface="Arial"/>
              </a:rPr>
              <a:t>Scale of all the features are considered same.</a:t>
            </a:r>
            <a:endParaRPr b="0" lang="en-IN" sz="2000" spc="-1" strike="noStrike">
              <a:latin typeface="Arial"/>
            </a:endParaRPr>
          </a:p>
          <a:p>
            <a:pPr marL="216000" indent="-216000">
              <a:lnSpc>
                <a:spcPct val="100000"/>
              </a:lnSpc>
            </a:pPr>
            <a:r>
              <a:rPr b="0" lang="en-IN" sz="2000" spc="-1" strike="noStrike">
                <a:latin typeface="Arial"/>
              </a:rPr>
              <a:t>Larger K</a:t>
            </a:r>
            <a:endParaRPr b="0" lang="en-IN" sz="2000" spc="-1" strike="noStrike">
              <a:latin typeface="Arial"/>
            </a:endParaRPr>
          </a:p>
          <a:p>
            <a:pPr marL="216000" indent="-216000">
              <a:lnSpc>
                <a:spcPct val="100000"/>
              </a:lnSpc>
            </a:pPr>
            <a:r>
              <a:rPr b="0" lang="en-IN" sz="2000" spc="-1" strike="noStrike">
                <a:latin typeface="Arial"/>
              </a:rPr>
              <a:t>Use weighted eucledian distance</a:t>
            </a:r>
            <a:endParaRPr b="0" lang="en-IN" sz="2000" spc="-1" strike="noStrike">
              <a:latin typeface="Arial"/>
            </a:endParaRPr>
          </a:p>
          <a:p>
            <a:pPr marL="216000" indent="-216000">
              <a:lnSpc>
                <a:spcPct val="100000"/>
              </a:lnSpc>
            </a:pPr>
            <a:endParaRPr b="0" lang="en-IN" sz="2000" spc="-1" strike="noStrike">
              <a:latin typeface="Arial"/>
            </a:endParaRPr>
          </a:p>
          <a:p>
            <a:pPr marL="216000" indent="-216000">
              <a:lnSpc>
                <a:spcPct val="100000"/>
              </a:lnSpc>
            </a:pPr>
            <a:r>
              <a:rPr b="0" lang="en-IN" sz="2000" spc="-1" strike="noStrike">
                <a:latin typeface="Arial"/>
              </a:rPr>
              <a:t>What to be done:</a:t>
            </a:r>
            <a:endParaRPr b="0" lang="en-IN" sz="2000" spc="-1" strike="noStrike">
              <a:latin typeface="Arial"/>
            </a:endParaRPr>
          </a:p>
          <a:p>
            <a:pPr marL="216000" indent="-216000">
              <a:lnSpc>
                <a:spcPct val="100000"/>
              </a:lnSpc>
            </a:pPr>
            <a:r>
              <a:rPr b="0" lang="en-IN" sz="2000" spc="-1" strike="noStrike">
                <a:latin typeface="Arial"/>
              </a:rPr>
              <a:t>Scaling all attributes to same range.</a:t>
            </a:r>
            <a:endParaRPr b="0" lang="en-IN" sz="2000" spc="-1" strike="noStrike">
              <a:latin typeface="Arial"/>
            </a:endParaRPr>
          </a:p>
        </p:txBody>
      </p:sp>
      <p:sp>
        <p:nvSpPr>
          <p:cNvPr id="284" name="TextShape 3"/>
          <p:cNvSpPr txBox="1"/>
          <p:nvPr/>
        </p:nvSpPr>
        <p:spPr>
          <a:xfrm>
            <a:off x="4281480" y="10155240"/>
            <a:ext cx="3276360" cy="534600"/>
          </a:xfrm>
          <a:prstGeom prst="rect">
            <a:avLst/>
          </a:prstGeom>
          <a:noFill/>
          <a:ln>
            <a:noFill/>
          </a:ln>
        </p:spPr>
        <p:txBody>
          <a:bodyPr anchor="b"/>
          <a:p>
            <a:pPr algn="r">
              <a:lnSpc>
                <a:spcPct val="100000"/>
              </a:lnSpc>
            </a:pPr>
            <a:fld id="{C9A68472-0E25-46BF-AE90-FB734BEB55E8}"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216000" y="801720"/>
            <a:ext cx="7127640" cy="4009680"/>
          </a:xfrm>
          <a:prstGeom prst="rect">
            <a:avLst/>
          </a:prstGeom>
        </p:spPr>
      </p:sp>
      <p:sp>
        <p:nvSpPr>
          <p:cNvPr id="28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87" name="TextShape 3"/>
          <p:cNvSpPr txBox="1"/>
          <p:nvPr/>
        </p:nvSpPr>
        <p:spPr>
          <a:xfrm>
            <a:off x="4281480" y="10155240"/>
            <a:ext cx="3276360" cy="534600"/>
          </a:xfrm>
          <a:prstGeom prst="rect">
            <a:avLst/>
          </a:prstGeom>
          <a:noFill/>
          <a:ln>
            <a:noFill/>
          </a:ln>
        </p:spPr>
        <p:txBody>
          <a:bodyPr anchor="b"/>
          <a:p>
            <a:pPr algn="r">
              <a:lnSpc>
                <a:spcPct val="100000"/>
              </a:lnSpc>
            </a:pPr>
            <a:fld id="{7DCF4656-1815-4DA9-898D-03BBD69DE29E}"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216000" y="801720"/>
            <a:ext cx="7127640" cy="4009680"/>
          </a:xfrm>
          <a:prstGeom prst="rect">
            <a:avLst/>
          </a:prstGeom>
        </p:spPr>
      </p:sp>
      <p:sp>
        <p:nvSpPr>
          <p:cNvPr id="28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90" name="TextShape 3"/>
          <p:cNvSpPr txBox="1"/>
          <p:nvPr/>
        </p:nvSpPr>
        <p:spPr>
          <a:xfrm>
            <a:off x="4281480" y="10155240"/>
            <a:ext cx="3276360" cy="534600"/>
          </a:xfrm>
          <a:prstGeom prst="rect">
            <a:avLst/>
          </a:prstGeom>
          <a:noFill/>
          <a:ln>
            <a:noFill/>
          </a:ln>
        </p:spPr>
        <p:txBody>
          <a:bodyPr anchor="b"/>
          <a:p>
            <a:pPr algn="r">
              <a:lnSpc>
                <a:spcPct val="100000"/>
              </a:lnSpc>
            </a:pPr>
            <a:fld id="{0B1B9C28-9168-4748-A683-FF4F4D1907C4}"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216000" y="801720"/>
            <a:ext cx="7127640" cy="4009680"/>
          </a:xfrm>
          <a:prstGeom prst="rect">
            <a:avLst/>
          </a:prstGeom>
        </p:spPr>
      </p:sp>
      <p:sp>
        <p:nvSpPr>
          <p:cNvPr id="29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93" name="TextShape 3"/>
          <p:cNvSpPr txBox="1"/>
          <p:nvPr/>
        </p:nvSpPr>
        <p:spPr>
          <a:xfrm>
            <a:off x="4281480" y="10155240"/>
            <a:ext cx="3276360" cy="534600"/>
          </a:xfrm>
          <a:prstGeom prst="rect">
            <a:avLst/>
          </a:prstGeom>
          <a:noFill/>
          <a:ln>
            <a:noFill/>
          </a:ln>
        </p:spPr>
        <p:txBody>
          <a:bodyPr anchor="b"/>
          <a:p>
            <a:pPr algn="r">
              <a:lnSpc>
                <a:spcPct val="100000"/>
              </a:lnSpc>
            </a:pPr>
            <a:fld id="{B3E429FD-AF50-40CB-8F85-D78AD3FD185E}"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216000" y="801720"/>
            <a:ext cx="7127640" cy="4009680"/>
          </a:xfrm>
          <a:prstGeom prst="rect">
            <a:avLst/>
          </a:prstGeom>
        </p:spPr>
      </p:sp>
      <p:sp>
        <p:nvSpPr>
          <p:cNvPr id="295"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96" name="TextShape 3"/>
          <p:cNvSpPr txBox="1"/>
          <p:nvPr/>
        </p:nvSpPr>
        <p:spPr>
          <a:xfrm>
            <a:off x="4281480" y="10155240"/>
            <a:ext cx="3276360" cy="534600"/>
          </a:xfrm>
          <a:prstGeom prst="rect">
            <a:avLst/>
          </a:prstGeom>
          <a:noFill/>
          <a:ln>
            <a:noFill/>
          </a:ln>
        </p:spPr>
        <p:txBody>
          <a:bodyPr anchor="b"/>
          <a:p>
            <a:pPr algn="r">
              <a:lnSpc>
                <a:spcPct val="100000"/>
              </a:lnSpc>
            </a:pPr>
            <a:fld id="{A1A82E91-8BCF-4AD1-A6D3-A75D776ADA99}"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216000" y="801720"/>
            <a:ext cx="7127640" cy="4009680"/>
          </a:xfrm>
          <a:prstGeom prst="rect">
            <a:avLst/>
          </a:prstGeom>
        </p:spPr>
      </p:sp>
      <p:sp>
        <p:nvSpPr>
          <p:cNvPr id="298"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99" name="TextShape 3"/>
          <p:cNvSpPr txBox="1"/>
          <p:nvPr/>
        </p:nvSpPr>
        <p:spPr>
          <a:xfrm>
            <a:off x="4281480" y="10155240"/>
            <a:ext cx="3276360" cy="534600"/>
          </a:xfrm>
          <a:prstGeom prst="rect">
            <a:avLst/>
          </a:prstGeom>
          <a:noFill/>
          <a:ln>
            <a:noFill/>
          </a:ln>
        </p:spPr>
        <p:txBody>
          <a:bodyPr anchor="b"/>
          <a:p>
            <a:pPr algn="r">
              <a:lnSpc>
                <a:spcPct val="100000"/>
              </a:lnSpc>
            </a:pPr>
            <a:fld id="{2EAC259C-42C4-44DC-B5A5-D363A1DC666E}"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216000" y="801720"/>
            <a:ext cx="7127640" cy="4009680"/>
          </a:xfrm>
          <a:prstGeom prst="rect">
            <a:avLst/>
          </a:prstGeom>
        </p:spPr>
      </p:sp>
      <p:sp>
        <p:nvSpPr>
          <p:cNvPr id="301"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02" name="TextShape 3"/>
          <p:cNvSpPr txBox="1"/>
          <p:nvPr/>
        </p:nvSpPr>
        <p:spPr>
          <a:xfrm>
            <a:off x="4281480" y="10155240"/>
            <a:ext cx="3276360" cy="534600"/>
          </a:xfrm>
          <a:prstGeom prst="rect">
            <a:avLst/>
          </a:prstGeom>
          <a:noFill/>
          <a:ln>
            <a:noFill/>
          </a:ln>
        </p:spPr>
        <p:txBody>
          <a:bodyPr anchor="b"/>
          <a:p>
            <a:pPr algn="r">
              <a:lnSpc>
                <a:spcPct val="100000"/>
              </a:lnSpc>
            </a:pPr>
            <a:fld id="{38AFECCD-DB2D-4CC3-9AE6-8CA60510933B}"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000" y="801720"/>
            <a:ext cx="7127640" cy="4009680"/>
          </a:xfrm>
          <a:prstGeom prst="rect">
            <a:avLst/>
          </a:prstGeom>
        </p:spPr>
      </p:sp>
      <p:sp>
        <p:nvSpPr>
          <p:cNvPr id="304"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05" name="TextShape 3"/>
          <p:cNvSpPr txBox="1"/>
          <p:nvPr/>
        </p:nvSpPr>
        <p:spPr>
          <a:xfrm>
            <a:off x="4281480" y="10155240"/>
            <a:ext cx="3276360" cy="534600"/>
          </a:xfrm>
          <a:prstGeom prst="rect">
            <a:avLst/>
          </a:prstGeom>
          <a:noFill/>
          <a:ln>
            <a:noFill/>
          </a:ln>
        </p:spPr>
        <p:txBody>
          <a:bodyPr anchor="b"/>
          <a:p>
            <a:pPr algn="r">
              <a:lnSpc>
                <a:spcPct val="100000"/>
              </a:lnSpc>
            </a:pPr>
            <a:fld id="{56531503-7E69-4AB7-837F-226988EFADA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216000" y="801720"/>
            <a:ext cx="7127640" cy="4009680"/>
          </a:xfrm>
          <a:prstGeom prst="rect">
            <a:avLst/>
          </a:prstGeom>
        </p:spPr>
      </p:sp>
      <p:sp>
        <p:nvSpPr>
          <p:cNvPr id="307"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08" name="TextShape 3"/>
          <p:cNvSpPr txBox="1"/>
          <p:nvPr/>
        </p:nvSpPr>
        <p:spPr>
          <a:xfrm>
            <a:off x="4281480" y="10155240"/>
            <a:ext cx="3276360" cy="534600"/>
          </a:xfrm>
          <a:prstGeom prst="rect">
            <a:avLst/>
          </a:prstGeom>
          <a:noFill/>
          <a:ln>
            <a:noFill/>
          </a:ln>
        </p:spPr>
        <p:txBody>
          <a:bodyPr anchor="b"/>
          <a:p>
            <a:pPr algn="r">
              <a:lnSpc>
                <a:spcPct val="100000"/>
              </a:lnSpc>
            </a:pPr>
            <a:fld id="{55C9A4AA-9582-43FA-8C69-D351B2231DC4}"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sldImg"/>
          </p:nvPr>
        </p:nvSpPr>
        <p:spPr>
          <a:xfrm>
            <a:off x="216000" y="801720"/>
            <a:ext cx="7127640" cy="4009680"/>
          </a:xfrm>
          <a:prstGeom prst="rect">
            <a:avLst/>
          </a:prstGeom>
        </p:spPr>
      </p:sp>
      <p:sp>
        <p:nvSpPr>
          <p:cNvPr id="23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33" name="TextShape 3"/>
          <p:cNvSpPr txBox="1"/>
          <p:nvPr/>
        </p:nvSpPr>
        <p:spPr>
          <a:xfrm>
            <a:off x="4281480" y="10155240"/>
            <a:ext cx="3276360" cy="534600"/>
          </a:xfrm>
          <a:prstGeom prst="rect">
            <a:avLst/>
          </a:prstGeom>
          <a:noFill/>
          <a:ln>
            <a:noFill/>
          </a:ln>
        </p:spPr>
        <p:txBody>
          <a:bodyPr anchor="b"/>
          <a:p>
            <a:pPr algn="r">
              <a:lnSpc>
                <a:spcPct val="100000"/>
              </a:lnSpc>
            </a:pPr>
            <a:fld id="{CDE86AC8-D8BE-45A6-BEFD-D701C49B4798}"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216000" y="801720"/>
            <a:ext cx="7127640" cy="4009680"/>
          </a:xfrm>
          <a:prstGeom prst="rect">
            <a:avLst/>
          </a:prstGeom>
        </p:spPr>
      </p:sp>
      <p:sp>
        <p:nvSpPr>
          <p:cNvPr id="310"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11" name="TextShape 3"/>
          <p:cNvSpPr txBox="1"/>
          <p:nvPr/>
        </p:nvSpPr>
        <p:spPr>
          <a:xfrm>
            <a:off x="4281480" y="10155240"/>
            <a:ext cx="3276360" cy="534600"/>
          </a:xfrm>
          <a:prstGeom prst="rect">
            <a:avLst/>
          </a:prstGeom>
          <a:noFill/>
          <a:ln>
            <a:noFill/>
          </a:ln>
        </p:spPr>
        <p:txBody>
          <a:bodyPr anchor="b"/>
          <a:p>
            <a:pPr algn="r">
              <a:lnSpc>
                <a:spcPct val="100000"/>
              </a:lnSpc>
            </a:pPr>
            <a:fld id="{A96FCC8E-8844-4E15-8A1C-DB13D02CE28A}"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000" y="801720"/>
            <a:ext cx="7127640" cy="4009680"/>
          </a:xfrm>
          <a:prstGeom prst="rect">
            <a:avLst/>
          </a:prstGeom>
        </p:spPr>
      </p:sp>
      <p:sp>
        <p:nvSpPr>
          <p:cNvPr id="313"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14" name="TextShape 3"/>
          <p:cNvSpPr txBox="1"/>
          <p:nvPr/>
        </p:nvSpPr>
        <p:spPr>
          <a:xfrm>
            <a:off x="4281480" y="10155240"/>
            <a:ext cx="3276360" cy="534600"/>
          </a:xfrm>
          <a:prstGeom prst="rect">
            <a:avLst/>
          </a:prstGeom>
          <a:noFill/>
          <a:ln>
            <a:noFill/>
          </a:ln>
        </p:spPr>
        <p:txBody>
          <a:bodyPr anchor="b"/>
          <a:p>
            <a:pPr algn="r">
              <a:lnSpc>
                <a:spcPct val="100000"/>
              </a:lnSpc>
            </a:pPr>
            <a:fld id="{60F8AD50-3A1A-46F3-BC0D-8454A2CF2401}"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216000" y="801720"/>
            <a:ext cx="7127640" cy="4009680"/>
          </a:xfrm>
          <a:prstGeom prst="rect">
            <a:avLst/>
          </a:prstGeom>
        </p:spPr>
      </p:sp>
      <p:sp>
        <p:nvSpPr>
          <p:cNvPr id="31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17" name="TextShape 3"/>
          <p:cNvSpPr txBox="1"/>
          <p:nvPr/>
        </p:nvSpPr>
        <p:spPr>
          <a:xfrm>
            <a:off x="4281480" y="10155240"/>
            <a:ext cx="3276360" cy="534600"/>
          </a:xfrm>
          <a:prstGeom prst="rect">
            <a:avLst/>
          </a:prstGeom>
          <a:noFill/>
          <a:ln>
            <a:noFill/>
          </a:ln>
        </p:spPr>
        <p:txBody>
          <a:bodyPr anchor="b"/>
          <a:p>
            <a:pPr algn="r">
              <a:lnSpc>
                <a:spcPct val="100000"/>
              </a:lnSpc>
            </a:pPr>
            <a:fld id="{15C584DC-E51B-47F3-875E-C0BA2C4B9B5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216000" y="801720"/>
            <a:ext cx="7127640" cy="4009680"/>
          </a:xfrm>
          <a:prstGeom prst="rect">
            <a:avLst/>
          </a:prstGeom>
        </p:spPr>
      </p:sp>
      <p:sp>
        <p:nvSpPr>
          <p:cNvPr id="31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20" name="TextShape 3"/>
          <p:cNvSpPr txBox="1"/>
          <p:nvPr/>
        </p:nvSpPr>
        <p:spPr>
          <a:xfrm>
            <a:off x="4281480" y="10155240"/>
            <a:ext cx="3276360" cy="534600"/>
          </a:xfrm>
          <a:prstGeom prst="rect">
            <a:avLst/>
          </a:prstGeom>
          <a:noFill/>
          <a:ln>
            <a:noFill/>
          </a:ln>
        </p:spPr>
        <p:txBody>
          <a:bodyPr anchor="b"/>
          <a:p>
            <a:pPr algn="r">
              <a:lnSpc>
                <a:spcPct val="100000"/>
              </a:lnSpc>
            </a:pPr>
            <a:fld id="{ED6F2AF2-48B3-45C0-BA00-3D05B85D35A9}"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216000" y="801720"/>
            <a:ext cx="7127640" cy="4009680"/>
          </a:xfrm>
          <a:prstGeom prst="rect">
            <a:avLst/>
          </a:prstGeom>
        </p:spPr>
      </p:sp>
      <p:sp>
        <p:nvSpPr>
          <p:cNvPr id="32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23" name="TextShape 3"/>
          <p:cNvSpPr txBox="1"/>
          <p:nvPr/>
        </p:nvSpPr>
        <p:spPr>
          <a:xfrm>
            <a:off x="4281480" y="10155240"/>
            <a:ext cx="3276360" cy="534600"/>
          </a:xfrm>
          <a:prstGeom prst="rect">
            <a:avLst/>
          </a:prstGeom>
          <a:noFill/>
          <a:ln>
            <a:noFill/>
          </a:ln>
        </p:spPr>
        <p:txBody>
          <a:bodyPr anchor="b"/>
          <a:p>
            <a:pPr algn="r">
              <a:lnSpc>
                <a:spcPct val="100000"/>
              </a:lnSpc>
            </a:pPr>
            <a:fld id="{0659F301-0485-4426-997C-437029EDDF90}"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216000" y="801720"/>
            <a:ext cx="7127640" cy="4009680"/>
          </a:xfrm>
          <a:prstGeom prst="rect">
            <a:avLst/>
          </a:prstGeom>
        </p:spPr>
      </p:sp>
      <p:sp>
        <p:nvSpPr>
          <p:cNvPr id="325"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26" name="TextShape 3"/>
          <p:cNvSpPr txBox="1"/>
          <p:nvPr/>
        </p:nvSpPr>
        <p:spPr>
          <a:xfrm>
            <a:off x="4281480" y="10155240"/>
            <a:ext cx="3276360" cy="534600"/>
          </a:xfrm>
          <a:prstGeom prst="rect">
            <a:avLst/>
          </a:prstGeom>
          <a:noFill/>
          <a:ln>
            <a:noFill/>
          </a:ln>
        </p:spPr>
        <p:txBody>
          <a:bodyPr anchor="b"/>
          <a:p>
            <a:pPr algn="r">
              <a:lnSpc>
                <a:spcPct val="100000"/>
              </a:lnSpc>
            </a:pPr>
            <a:fld id="{89F83CF6-744E-493F-B576-0FC35666E0C1}"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216000" y="801720"/>
            <a:ext cx="7127640" cy="4009680"/>
          </a:xfrm>
          <a:prstGeom prst="rect">
            <a:avLst/>
          </a:prstGeom>
        </p:spPr>
      </p:sp>
      <p:sp>
        <p:nvSpPr>
          <p:cNvPr id="328"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29" name="TextShape 3"/>
          <p:cNvSpPr txBox="1"/>
          <p:nvPr/>
        </p:nvSpPr>
        <p:spPr>
          <a:xfrm>
            <a:off x="4281480" y="10155240"/>
            <a:ext cx="3276360" cy="534600"/>
          </a:xfrm>
          <a:prstGeom prst="rect">
            <a:avLst/>
          </a:prstGeom>
          <a:noFill/>
          <a:ln>
            <a:noFill/>
          </a:ln>
        </p:spPr>
        <p:txBody>
          <a:bodyPr anchor="b"/>
          <a:p>
            <a:pPr algn="r">
              <a:lnSpc>
                <a:spcPct val="100000"/>
              </a:lnSpc>
            </a:pPr>
            <a:fld id="{3674927E-5459-4C60-8962-0FD5C7F3B142}"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216000" y="801720"/>
            <a:ext cx="7127640" cy="4009680"/>
          </a:xfrm>
          <a:prstGeom prst="rect">
            <a:avLst/>
          </a:prstGeom>
        </p:spPr>
      </p:sp>
      <p:sp>
        <p:nvSpPr>
          <p:cNvPr id="331"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32" name="TextShape 3"/>
          <p:cNvSpPr txBox="1"/>
          <p:nvPr/>
        </p:nvSpPr>
        <p:spPr>
          <a:xfrm>
            <a:off x="4281480" y="10155240"/>
            <a:ext cx="3276360" cy="534600"/>
          </a:xfrm>
          <a:prstGeom prst="rect">
            <a:avLst/>
          </a:prstGeom>
          <a:noFill/>
          <a:ln>
            <a:noFill/>
          </a:ln>
        </p:spPr>
        <p:txBody>
          <a:bodyPr anchor="b"/>
          <a:p>
            <a:pPr algn="r">
              <a:lnSpc>
                <a:spcPct val="100000"/>
              </a:lnSpc>
            </a:pPr>
            <a:fld id="{3AC1FA09-A30D-40D7-91AF-A5815A68D26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216000" y="801720"/>
            <a:ext cx="7127640" cy="4009680"/>
          </a:xfrm>
          <a:prstGeom prst="rect">
            <a:avLst/>
          </a:prstGeom>
        </p:spPr>
      </p:sp>
      <p:sp>
        <p:nvSpPr>
          <p:cNvPr id="334"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35" name="TextShape 3"/>
          <p:cNvSpPr txBox="1"/>
          <p:nvPr/>
        </p:nvSpPr>
        <p:spPr>
          <a:xfrm>
            <a:off x="4281480" y="10155240"/>
            <a:ext cx="3276360" cy="534600"/>
          </a:xfrm>
          <a:prstGeom prst="rect">
            <a:avLst/>
          </a:prstGeom>
          <a:noFill/>
          <a:ln>
            <a:noFill/>
          </a:ln>
        </p:spPr>
        <p:txBody>
          <a:bodyPr anchor="b"/>
          <a:p>
            <a:pPr algn="r">
              <a:lnSpc>
                <a:spcPct val="100000"/>
              </a:lnSpc>
            </a:pPr>
            <a:fld id="{6837BD3B-ED35-4CDE-8564-023A410539F9}"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216000" y="801720"/>
            <a:ext cx="7127640" cy="4009680"/>
          </a:xfrm>
          <a:prstGeom prst="rect">
            <a:avLst/>
          </a:prstGeom>
        </p:spPr>
      </p:sp>
      <p:sp>
        <p:nvSpPr>
          <p:cNvPr id="337"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38" name="TextShape 3"/>
          <p:cNvSpPr txBox="1"/>
          <p:nvPr/>
        </p:nvSpPr>
        <p:spPr>
          <a:xfrm>
            <a:off x="4281480" y="10155240"/>
            <a:ext cx="3276360" cy="534600"/>
          </a:xfrm>
          <a:prstGeom prst="rect">
            <a:avLst/>
          </a:prstGeom>
          <a:noFill/>
          <a:ln>
            <a:noFill/>
          </a:ln>
        </p:spPr>
        <p:txBody>
          <a:bodyPr anchor="b"/>
          <a:p>
            <a:pPr algn="r">
              <a:lnSpc>
                <a:spcPct val="100000"/>
              </a:lnSpc>
            </a:pPr>
            <a:fld id="{AE5702A4-ACD4-42E2-97B0-C47C7DA242CE}"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216000" y="801720"/>
            <a:ext cx="7127640" cy="4009680"/>
          </a:xfrm>
          <a:prstGeom prst="rect">
            <a:avLst/>
          </a:prstGeom>
        </p:spPr>
      </p:sp>
      <p:sp>
        <p:nvSpPr>
          <p:cNvPr id="235"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36" name="TextShape 3"/>
          <p:cNvSpPr txBox="1"/>
          <p:nvPr/>
        </p:nvSpPr>
        <p:spPr>
          <a:xfrm>
            <a:off x="4281480" y="10155240"/>
            <a:ext cx="3276360" cy="534600"/>
          </a:xfrm>
          <a:prstGeom prst="rect">
            <a:avLst/>
          </a:prstGeom>
          <a:noFill/>
          <a:ln>
            <a:noFill/>
          </a:ln>
        </p:spPr>
        <p:txBody>
          <a:bodyPr anchor="b"/>
          <a:p>
            <a:pPr algn="r">
              <a:lnSpc>
                <a:spcPct val="100000"/>
              </a:lnSpc>
            </a:pPr>
            <a:fld id="{798862AB-31F7-4421-9E8D-9BE52A04215A}"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216000" y="801720"/>
            <a:ext cx="7127640" cy="4009680"/>
          </a:xfrm>
          <a:prstGeom prst="rect">
            <a:avLst/>
          </a:prstGeom>
        </p:spPr>
      </p:sp>
      <p:sp>
        <p:nvSpPr>
          <p:cNvPr id="340"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41" name="TextShape 3"/>
          <p:cNvSpPr txBox="1"/>
          <p:nvPr/>
        </p:nvSpPr>
        <p:spPr>
          <a:xfrm>
            <a:off x="4281480" y="10155240"/>
            <a:ext cx="3276360" cy="534600"/>
          </a:xfrm>
          <a:prstGeom prst="rect">
            <a:avLst/>
          </a:prstGeom>
          <a:noFill/>
          <a:ln>
            <a:noFill/>
          </a:ln>
        </p:spPr>
        <p:txBody>
          <a:bodyPr anchor="b"/>
          <a:p>
            <a:pPr algn="r">
              <a:lnSpc>
                <a:spcPct val="100000"/>
              </a:lnSpc>
            </a:pPr>
            <a:fld id="{80C01D5F-065E-4600-80DE-B73326A18A6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216000" y="801720"/>
            <a:ext cx="7127640" cy="4009680"/>
          </a:xfrm>
          <a:prstGeom prst="rect">
            <a:avLst/>
          </a:prstGeom>
        </p:spPr>
      </p:sp>
      <p:sp>
        <p:nvSpPr>
          <p:cNvPr id="343"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44" name="TextShape 3"/>
          <p:cNvSpPr txBox="1"/>
          <p:nvPr/>
        </p:nvSpPr>
        <p:spPr>
          <a:xfrm>
            <a:off x="4281480" y="10155240"/>
            <a:ext cx="3276360" cy="534600"/>
          </a:xfrm>
          <a:prstGeom prst="rect">
            <a:avLst/>
          </a:prstGeom>
          <a:noFill/>
          <a:ln>
            <a:noFill/>
          </a:ln>
        </p:spPr>
        <p:txBody>
          <a:bodyPr anchor="b"/>
          <a:p>
            <a:pPr algn="r">
              <a:lnSpc>
                <a:spcPct val="100000"/>
              </a:lnSpc>
            </a:pPr>
            <a:fld id="{49D53257-DBD6-4E5D-A590-6C05793BCE85}"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01720"/>
            <a:ext cx="7127640" cy="4009680"/>
          </a:xfrm>
          <a:prstGeom prst="rect">
            <a:avLst/>
          </a:prstGeom>
        </p:spPr>
      </p:sp>
      <p:sp>
        <p:nvSpPr>
          <p:cNvPr id="34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47" name="TextShape 3"/>
          <p:cNvSpPr txBox="1"/>
          <p:nvPr/>
        </p:nvSpPr>
        <p:spPr>
          <a:xfrm>
            <a:off x="4281480" y="10155240"/>
            <a:ext cx="3276360" cy="534600"/>
          </a:xfrm>
          <a:prstGeom prst="rect">
            <a:avLst/>
          </a:prstGeom>
          <a:noFill/>
          <a:ln>
            <a:noFill/>
          </a:ln>
        </p:spPr>
        <p:txBody>
          <a:bodyPr anchor="b"/>
          <a:p>
            <a:pPr algn="r">
              <a:lnSpc>
                <a:spcPct val="100000"/>
              </a:lnSpc>
            </a:pPr>
            <a:fld id="{98F1C7E1-0D85-4570-88DF-D9CD58148E3D}"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216000" y="801720"/>
            <a:ext cx="7127640" cy="4009680"/>
          </a:xfrm>
          <a:prstGeom prst="rect">
            <a:avLst/>
          </a:prstGeom>
        </p:spPr>
      </p:sp>
      <p:sp>
        <p:nvSpPr>
          <p:cNvPr id="34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50" name="TextShape 3"/>
          <p:cNvSpPr txBox="1"/>
          <p:nvPr/>
        </p:nvSpPr>
        <p:spPr>
          <a:xfrm>
            <a:off x="4281480" y="10155240"/>
            <a:ext cx="3276360" cy="534600"/>
          </a:xfrm>
          <a:prstGeom prst="rect">
            <a:avLst/>
          </a:prstGeom>
          <a:noFill/>
          <a:ln>
            <a:noFill/>
          </a:ln>
        </p:spPr>
        <p:txBody>
          <a:bodyPr anchor="b"/>
          <a:p>
            <a:pPr algn="r">
              <a:lnSpc>
                <a:spcPct val="100000"/>
              </a:lnSpc>
            </a:pPr>
            <a:fld id="{60CBC306-F8BE-443A-887C-1B36E5443285}"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216000" y="801720"/>
            <a:ext cx="7127640" cy="4009680"/>
          </a:xfrm>
          <a:prstGeom prst="rect">
            <a:avLst/>
          </a:prstGeom>
        </p:spPr>
      </p:sp>
      <p:sp>
        <p:nvSpPr>
          <p:cNvPr id="35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53" name="TextShape 3"/>
          <p:cNvSpPr txBox="1"/>
          <p:nvPr/>
        </p:nvSpPr>
        <p:spPr>
          <a:xfrm>
            <a:off x="4281480" y="10155240"/>
            <a:ext cx="3276360" cy="534600"/>
          </a:xfrm>
          <a:prstGeom prst="rect">
            <a:avLst/>
          </a:prstGeom>
          <a:noFill/>
          <a:ln>
            <a:noFill/>
          </a:ln>
        </p:spPr>
        <p:txBody>
          <a:bodyPr anchor="b"/>
          <a:p>
            <a:pPr algn="r">
              <a:lnSpc>
                <a:spcPct val="100000"/>
              </a:lnSpc>
            </a:pPr>
            <a:fld id="{254D013E-1A80-42C7-9E3F-09946765D5CE}"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216000" y="801720"/>
            <a:ext cx="7127640" cy="4009680"/>
          </a:xfrm>
          <a:prstGeom prst="rect">
            <a:avLst/>
          </a:prstGeom>
        </p:spPr>
      </p:sp>
      <p:sp>
        <p:nvSpPr>
          <p:cNvPr id="355"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56" name="TextShape 3"/>
          <p:cNvSpPr txBox="1"/>
          <p:nvPr/>
        </p:nvSpPr>
        <p:spPr>
          <a:xfrm>
            <a:off x="4281480" y="10155240"/>
            <a:ext cx="3276360" cy="534600"/>
          </a:xfrm>
          <a:prstGeom prst="rect">
            <a:avLst/>
          </a:prstGeom>
          <a:noFill/>
          <a:ln>
            <a:noFill/>
          </a:ln>
        </p:spPr>
        <p:txBody>
          <a:bodyPr anchor="b"/>
          <a:p>
            <a:pPr algn="r">
              <a:lnSpc>
                <a:spcPct val="100000"/>
              </a:lnSpc>
            </a:pPr>
            <a:fld id="{5035DF28-6309-4E9B-B88C-ED276CD63267}"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216000" y="801720"/>
            <a:ext cx="7127640" cy="4009680"/>
          </a:xfrm>
          <a:prstGeom prst="rect">
            <a:avLst/>
          </a:prstGeom>
        </p:spPr>
      </p:sp>
      <p:sp>
        <p:nvSpPr>
          <p:cNvPr id="358"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59" name="TextShape 3"/>
          <p:cNvSpPr txBox="1"/>
          <p:nvPr/>
        </p:nvSpPr>
        <p:spPr>
          <a:xfrm>
            <a:off x="4281480" y="10155240"/>
            <a:ext cx="3276360" cy="534600"/>
          </a:xfrm>
          <a:prstGeom prst="rect">
            <a:avLst/>
          </a:prstGeom>
          <a:noFill/>
          <a:ln>
            <a:noFill/>
          </a:ln>
        </p:spPr>
        <p:txBody>
          <a:bodyPr anchor="b"/>
          <a:p>
            <a:pPr algn="r">
              <a:lnSpc>
                <a:spcPct val="100000"/>
              </a:lnSpc>
            </a:pPr>
            <a:fld id="{5EBAC5BF-3F27-4CD0-B147-A396E5C95AE7}"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216000" y="801720"/>
            <a:ext cx="7127640" cy="4009680"/>
          </a:xfrm>
          <a:prstGeom prst="rect">
            <a:avLst/>
          </a:prstGeom>
        </p:spPr>
      </p:sp>
      <p:sp>
        <p:nvSpPr>
          <p:cNvPr id="361"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62" name="TextShape 3"/>
          <p:cNvSpPr txBox="1"/>
          <p:nvPr/>
        </p:nvSpPr>
        <p:spPr>
          <a:xfrm>
            <a:off x="4281480" y="10155240"/>
            <a:ext cx="3276360" cy="534600"/>
          </a:xfrm>
          <a:prstGeom prst="rect">
            <a:avLst/>
          </a:prstGeom>
          <a:noFill/>
          <a:ln>
            <a:noFill/>
          </a:ln>
        </p:spPr>
        <p:txBody>
          <a:bodyPr anchor="b"/>
          <a:p>
            <a:pPr algn="r">
              <a:lnSpc>
                <a:spcPct val="100000"/>
              </a:lnSpc>
            </a:pPr>
            <a:fld id="{C564553A-86F9-40CA-AD25-610222882FDC}"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216000" y="801720"/>
            <a:ext cx="7127640" cy="4009680"/>
          </a:xfrm>
          <a:prstGeom prst="rect">
            <a:avLst/>
          </a:prstGeom>
        </p:spPr>
      </p:sp>
      <p:sp>
        <p:nvSpPr>
          <p:cNvPr id="364"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65" name="TextShape 3"/>
          <p:cNvSpPr txBox="1"/>
          <p:nvPr/>
        </p:nvSpPr>
        <p:spPr>
          <a:xfrm>
            <a:off x="4281480" y="10155240"/>
            <a:ext cx="3276360" cy="534600"/>
          </a:xfrm>
          <a:prstGeom prst="rect">
            <a:avLst/>
          </a:prstGeom>
          <a:noFill/>
          <a:ln>
            <a:noFill/>
          </a:ln>
        </p:spPr>
        <p:txBody>
          <a:bodyPr anchor="b"/>
          <a:p>
            <a:pPr algn="r">
              <a:lnSpc>
                <a:spcPct val="100000"/>
              </a:lnSpc>
            </a:pPr>
            <a:fld id="{6E301FCF-08DE-46FB-9D38-101A22D0BB19}"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216000" y="801720"/>
            <a:ext cx="7127640" cy="4009680"/>
          </a:xfrm>
          <a:prstGeom prst="rect">
            <a:avLst/>
          </a:prstGeom>
        </p:spPr>
      </p:sp>
      <p:sp>
        <p:nvSpPr>
          <p:cNvPr id="367"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68" name="TextShape 3"/>
          <p:cNvSpPr txBox="1"/>
          <p:nvPr/>
        </p:nvSpPr>
        <p:spPr>
          <a:xfrm>
            <a:off x="4281480" y="10155240"/>
            <a:ext cx="3276360" cy="534600"/>
          </a:xfrm>
          <a:prstGeom prst="rect">
            <a:avLst/>
          </a:prstGeom>
          <a:noFill/>
          <a:ln>
            <a:noFill/>
          </a:ln>
        </p:spPr>
        <p:txBody>
          <a:bodyPr anchor="b"/>
          <a:p>
            <a:pPr algn="r">
              <a:lnSpc>
                <a:spcPct val="100000"/>
              </a:lnSpc>
            </a:pPr>
            <a:fld id="{59CEEFCC-2FEE-4230-B0C1-452207E0A61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sldImg"/>
          </p:nvPr>
        </p:nvSpPr>
        <p:spPr>
          <a:xfrm>
            <a:off x="216000" y="801720"/>
            <a:ext cx="7127640" cy="4009680"/>
          </a:xfrm>
          <a:prstGeom prst="rect">
            <a:avLst/>
          </a:prstGeom>
        </p:spPr>
      </p:sp>
      <p:sp>
        <p:nvSpPr>
          <p:cNvPr id="238"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39" name="TextShape 3"/>
          <p:cNvSpPr txBox="1"/>
          <p:nvPr/>
        </p:nvSpPr>
        <p:spPr>
          <a:xfrm>
            <a:off x="4281480" y="10155240"/>
            <a:ext cx="3276360" cy="534600"/>
          </a:xfrm>
          <a:prstGeom prst="rect">
            <a:avLst/>
          </a:prstGeom>
          <a:noFill/>
          <a:ln>
            <a:noFill/>
          </a:ln>
        </p:spPr>
        <p:txBody>
          <a:bodyPr anchor="b"/>
          <a:p>
            <a:pPr algn="r">
              <a:lnSpc>
                <a:spcPct val="100000"/>
              </a:lnSpc>
            </a:pPr>
            <a:fld id="{6B8B980A-012D-49FE-B5EE-92099CD79ED5}"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216000" y="801720"/>
            <a:ext cx="7127640" cy="4009680"/>
          </a:xfrm>
          <a:prstGeom prst="rect">
            <a:avLst/>
          </a:prstGeom>
        </p:spPr>
      </p:sp>
      <p:sp>
        <p:nvSpPr>
          <p:cNvPr id="370"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71" name="TextShape 3"/>
          <p:cNvSpPr txBox="1"/>
          <p:nvPr/>
        </p:nvSpPr>
        <p:spPr>
          <a:xfrm>
            <a:off x="4281480" y="10155240"/>
            <a:ext cx="3276360" cy="534600"/>
          </a:xfrm>
          <a:prstGeom prst="rect">
            <a:avLst/>
          </a:prstGeom>
          <a:noFill/>
          <a:ln>
            <a:noFill/>
          </a:ln>
        </p:spPr>
        <p:txBody>
          <a:bodyPr anchor="b"/>
          <a:p>
            <a:pPr algn="r">
              <a:lnSpc>
                <a:spcPct val="100000"/>
              </a:lnSpc>
            </a:pPr>
            <a:fld id="{793F73A2-78F9-40C0-AD8A-EF6A3085CB78}"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216000" y="801720"/>
            <a:ext cx="7127640" cy="4009680"/>
          </a:xfrm>
          <a:prstGeom prst="rect">
            <a:avLst/>
          </a:prstGeom>
        </p:spPr>
      </p:sp>
      <p:sp>
        <p:nvSpPr>
          <p:cNvPr id="373"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74" name="TextShape 3"/>
          <p:cNvSpPr txBox="1"/>
          <p:nvPr/>
        </p:nvSpPr>
        <p:spPr>
          <a:xfrm>
            <a:off x="4281480" y="10155240"/>
            <a:ext cx="3276360" cy="534600"/>
          </a:xfrm>
          <a:prstGeom prst="rect">
            <a:avLst/>
          </a:prstGeom>
          <a:noFill/>
          <a:ln>
            <a:noFill/>
          </a:ln>
        </p:spPr>
        <p:txBody>
          <a:bodyPr anchor="b"/>
          <a:p>
            <a:pPr algn="r">
              <a:lnSpc>
                <a:spcPct val="100000"/>
              </a:lnSpc>
            </a:pPr>
            <a:fld id="{6538B639-31CC-4DC5-BAE7-23DAB964DACF}"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216000" y="801720"/>
            <a:ext cx="7127640" cy="4009680"/>
          </a:xfrm>
          <a:prstGeom prst="rect">
            <a:avLst/>
          </a:prstGeom>
        </p:spPr>
      </p:sp>
      <p:sp>
        <p:nvSpPr>
          <p:cNvPr id="376"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77" name="TextShape 3"/>
          <p:cNvSpPr txBox="1"/>
          <p:nvPr/>
        </p:nvSpPr>
        <p:spPr>
          <a:xfrm>
            <a:off x="4281480" y="10155240"/>
            <a:ext cx="3276360" cy="534600"/>
          </a:xfrm>
          <a:prstGeom prst="rect">
            <a:avLst/>
          </a:prstGeom>
          <a:noFill/>
          <a:ln>
            <a:noFill/>
          </a:ln>
        </p:spPr>
        <p:txBody>
          <a:bodyPr anchor="b"/>
          <a:p>
            <a:pPr algn="r">
              <a:lnSpc>
                <a:spcPct val="100000"/>
              </a:lnSpc>
            </a:pPr>
            <a:fld id="{9183B1F4-04C0-48F3-A154-59B19D86B721}"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216000" y="801720"/>
            <a:ext cx="7127640" cy="4009680"/>
          </a:xfrm>
          <a:prstGeom prst="rect">
            <a:avLst/>
          </a:prstGeom>
        </p:spPr>
      </p:sp>
      <p:sp>
        <p:nvSpPr>
          <p:cNvPr id="379"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80" name="TextShape 3"/>
          <p:cNvSpPr txBox="1"/>
          <p:nvPr/>
        </p:nvSpPr>
        <p:spPr>
          <a:xfrm>
            <a:off x="4281480" y="10155240"/>
            <a:ext cx="3276360" cy="534600"/>
          </a:xfrm>
          <a:prstGeom prst="rect">
            <a:avLst/>
          </a:prstGeom>
          <a:noFill/>
          <a:ln>
            <a:noFill/>
          </a:ln>
        </p:spPr>
        <p:txBody>
          <a:bodyPr anchor="b"/>
          <a:p>
            <a:pPr algn="r">
              <a:lnSpc>
                <a:spcPct val="100000"/>
              </a:lnSpc>
            </a:pPr>
            <a:fld id="{DE3D02F4-FE02-4FE5-88CA-7F06A004A877}"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216000" y="801720"/>
            <a:ext cx="7127640" cy="4009680"/>
          </a:xfrm>
          <a:prstGeom prst="rect">
            <a:avLst/>
          </a:prstGeom>
        </p:spPr>
      </p:sp>
      <p:sp>
        <p:nvSpPr>
          <p:cNvPr id="382"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383" name="TextShape 3"/>
          <p:cNvSpPr txBox="1"/>
          <p:nvPr/>
        </p:nvSpPr>
        <p:spPr>
          <a:xfrm>
            <a:off x="4281480" y="10155240"/>
            <a:ext cx="3276360" cy="534600"/>
          </a:xfrm>
          <a:prstGeom prst="rect">
            <a:avLst/>
          </a:prstGeom>
          <a:noFill/>
          <a:ln>
            <a:noFill/>
          </a:ln>
        </p:spPr>
        <p:txBody>
          <a:bodyPr anchor="b"/>
          <a:p>
            <a:pPr algn="r">
              <a:lnSpc>
                <a:spcPct val="100000"/>
              </a:lnSpc>
            </a:pPr>
            <a:fld id="{5F76EAD1-25A5-4490-A7CB-7DDE2D409E0D}"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216000" y="801720"/>
            <a:ext cx="7127640" cy="4009680"/>
          </a:xfrm>
          <a:prstGeom prst="rect">
            <a:avLst/>
          </a:prstGeom>
        </p:spPr>
      </p:sp>
      <p:sp>
        <p:nvSpPr>
          <p:cNvPr id="241"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42" name="TextShape 3"/>
          <p:cNvSpPr txBox="1"/>
          <p:nvPr/>
        </p:nvSpPr>
        <p:spPr>
          <a:xfrm>
            <a:off x="4281480" y="10155240"/>
            <a:ext cx="3276360" cy="534600"/>
          </a:xfrm>
          <a:prstGeom prst="rect">
            <a:avLst/>
          </a:prstGeom>
          <a:noFill/>
          <a:ln>
            <a:noFill/>
          </a:ln>
        </p:spPr>
        <p:txBody>
          <a:bodyPr anchor="b"/>
          <a:p>
            <a:pPr algn="r">
              <a:lnSpc>
                <a:spcPct val="100000"/>
              </a:lnSpc>
            </a:pPr>
            <a:fld id="{24389A6E-24FE-4EE8-82E3-EC0A0CAEBEDB}"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216000" y="801720"/>
            <a:ext cx="7127640" cy="4009680"/>
          </a:xfrm>
          <a:prstGeom prst="rect">
            <a:avLst/>
          </a:prstGeom>
        </p:spPr>
      </p:sp>
      <p:sp>
        <p:nvSpPr>
          <p:cNvPr id="244"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45" name="TextShape 3"/>
          <p:cNvSpPr txBox="1"/>
          <p:nvPr/>
        </p:nvSpPr>
        <p:spPr>
          <a:xfrm>
            <a:off x="4281480" y="10155240"/>
            <a:ext cx="3276360" cy="534600"/>
          </a:xfrm>
          <a:prstGeom prst="rect">
            <a:avLst/>
          </a:prstGeom>
          <a:noFill/>
          <a:ln>
            <a:noFill/>
          </a:ln>
        </p:spPr>
        <p:txBody>
          <a:bodyPr anchor="b"/>
          <a:p>
            <a:pPr algn="r">
              <a:lnSpc>
                <a:spcPct val="100000"/>
              </a:lnSpc>
            </a:pPr>
            <a:fld id="{BC7FB226-2F50-49D0-8539-FB3CF646C2F3}"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216000" y="801720"/>
            <a:ext cx="7127640" cy="4009680"/>
          </a:xfrm>
          <a:prstGeom prst="rect">
            <a:avLst/>
          </a:prstGeom>
        </p:spPr>
      </p:sp>
      <p:sp>
        <p:nvSpPr>
          <p:cNvPr id="247"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48" name="TextShape 3"/>
          <p:cNvSpPr txBox="1"/>
          <p:nvPr/>
        </p:nvSpPr>
        <p:spPr>
          <a:xfrm>
            <a:off x="4281480" y="10155240"/>
            <a:ext cx="3276360" cy="534600"/>
          </a:xfrm>
          <a:prstGeom prst="rect">
            <a:avLst/>
          </a:prstGeom>
          <a:noFill/>
          <a:ln>
            <a:noFill/>
          </a:ln>
        </p:spPr>
        <p:txBody>
          <a:bodyPr anchor="b"/>
          <a:p>
            <a:pPr algn="r">
              <a:lnSpc>
                <a:spcPct val="100000"/>
              </a:lnSpc>
            </a:pPr>
            <a:fld id="{EC2FD672-92B0-48D1-858B-A57C5016409B}"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216000" y="801720"/>
            <a:ext cx="7127640" cy="4009680"/>
          </a:xfrm>
          <a:prstGeom prst="rect">
            <a:avLst/>
          </a:prstGeom>
        </p:spPr>
      </p:sp>
      <p:sp>
        <p:nvSpPr>
          <p:cNvPr id="250" name="PlaceHolder 2"/>
          <p:cNvSpPr>
            <a:spLocks noGrp="1"/>
          </p:cNvSpPr>
          <p:nvPr>
            <p:ph type="body"/>
          </p:nvPr>
        </p:nvSpPr>
        <p:spPr>
          <a:xfrm>
            <a:off x="755640" y="5078520"/>
            <a:ext cx="6048000" cy="4811400"/>
          </a:xfrm>
          <a:prstGeom prst="rect">
            <a:avLst/>
          </a:prstGeom>
        </p:spPr>
        <p:txBody>
          <a:bodyPr>
            <a:normAutofit/>
          </a:bodyPr>
          <a:p>
            <a:endParaRPr b="0" lang="en-IN" sz="2000" spc="-1" strike="noStrike">
              <a:latin typeface="Arial"/>
            </a:endParaRPr>
          </a:p>
        </p:txBody>
      </p:sp>
      <p:sp>
        <p:nvSpPr>
          <p:cNvPr id="251" name="TextShape 3"/>
          <p:cNvSpPr txBox="1"/>
          <p:nvPr/>
        </p:nvSpPr>
        <p:spPr>
          <a:xfrm>
            <a:off x="4281480" y="10155240"/>
            <a:ext cx="3276360" cy="534600"/>
          </a:xfrm>
          <a:prstGeom prst="rect">
            <a:avLst/>
          </a:prstGeom>
          <a:noFill/>
          <a:ln>
            <a:noFill/>
          </a:ln>
        </p:spPr>
        <p:txBody>
          <a:bodyPr anchor="b"/>
          <a:p>
            <a:pPr algn="r">
              <a:lnSpc>
                <a:spcPct val="100000"/>
              </a:lnSpc>
            </a:pPr>
            <a:fld id="{89B1F254-739D-4F50-8B7A-3A4CAC9DD431}" type="slidenum">
              <a:rPr b="0" lang="en-IN" sz="1200" spc="-1" strike="noStrike">
                <a:solidFill>
                  <a:srgbClr val="000000"/>
                </a:solidFill>
                <a:latin typeface="+mn-lt"/>
                <a:ea typeface="+mn-ea"/>
              </a:rPr>
              <a:t>1</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81800" cy="6856920"/>
          </a:xfrm>
          <a:prstGeom prst="rect">
            <a:avLst/>
          </a:prstGeom>
          <a:solidFill>
            <a:schemeClr val="tx2"/>
          </a:solidFill>
          <a:ln>
            <a:noFill/>
          </a:ln>
          <a:effectLst>
            <a:outerShdw blurRad="38100" dir="5400000" dist="254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 name="CustomShape 2"/>
          <p:cNvSpPr/>
          <p:nvPr/>
        </p:nvSpPr>
        <p:spPr>
          <a:xfrm flipV="1">
            <a:off x="-4320" y="-806040"/>
            <a:ext cx="1587600" cy="506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fillRef idx="0"/>
          <a:effectRef idx="0"/>
          <a:fontRef idx="minor"/>
        </p:style>
      </p:sp>
      <p:sp>
        <p:nvSpPr>
          <p:cNvPr id="2" name="PlaceHolder 3"/>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slideLayout" Target="../slideLayouts/slideLayout1.xml"/><Relationship Id="rId9"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slideLayout" Target="../slideLayouts/slideLayout1.xml"/><Relationship Id="rId5"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https://towardsdatascience.com/the-5-clustering-algorithms-data-scientists-need-to-know-a36d136ef68" TargetMode="External"/><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47" name="Picture 2" descr=""/>
          <p:cNvPicPr/>
          <p:nvPr/>
        </p:nvPicPr>
        <p:blipFill>
          <a:blip r:embed="rId1"/>
          <a:stretch/>
        </p:blipFill>
        <p:spPr>
          <a:xfrm>
            <a:off x="1954080" y="1066680"/>
            <a:ext cx="7875360" cy="4491360"/>
          </a:xfrm>
          <a:prstGeom prst="rect">
            <a:avLst/>
          </a:prstGeom>
          <a:ln w="9360">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73" name="Picture 2" descr=""/>
          <p:cNvPicPr/>
          <p:nvPr/>
        </p:nvPicPr>
        <p:blipFill>
          <a:blip r:embed="rId1"/>
          <a:stretch/>
        </p:blipFill>
        <p:spPr>
          <a:xfrm>
            <a:off x="2057400" y="679680"/>
            <a:ext cx="7543440" cy="5135040"/>
          </a:xfrm>
          <a:prstGeom prst="rect">
            <a:avLst/>
          </a:prstGeom>
          <a:ln w="9360">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75" name="Picture 2" descr=""/>
          <p:cNvPicPr/>
          <p:nvPr/>
        </p:nvPicPr>
        <p:blipFill>
          <a:blip r:embed="rId1"/>
          <a:stretch/>
        </p:blipFill>
        <p:spPr>
          <a:xfrm>
            <a:off x="2514600" y="915840"/>
            <a:ext cx="7086240" cy="4972320"/>
          </a:xfrm>
          <a:prstGeom prst="rect">
            <a:avLst/>
          </a:prstGeom>
          <a:ln w="9360">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77" name="Picture 3" descr=""/>
          <p:cNvPicPr/>
          <p:nvPr/>
        </p:nvPicPr>
        <p:blipFill>
          <a:blip r:embed="rId1"/>
          <a:stretch/>
        </p:blipFill>
        <p:spPr>
          <a:xfrm>
            <a:off x="2286000" y="1365480"/>
            <a:ext cx="8000640" cy="4332960"/>
          </a:xfrm>
          <a:prstGeom prst="rect">
            <a:avLst/>
          </a:prstGeom>
          <a:ln w="9360">
            <a:noFill/>
          </a:ln>
        </p:spPr>
      </p:pic>
      <p:sp>
        <p:nvSpPr>
          <p:cNvPr id="78"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80" name="Picture 2" descr=""/>
          <p:cNvPicPr/>
          <p:nvPr/>
        </p:nvPicPr>
        <p:blipFill>
          <a:blip r:embed="rId1"/>
          <a:stretch/>
        </p:blipFill>
        <p:spPr>
          <a:xfrm>
            <a:off x="1685160" y="838080"/>
            <a:ext cx="8449200" cy="4962600"/>
          </a:xfrm>
          <a:prstGeom prst="rect">
            <a:avLst/>
          </a:prstGeom>
          <a:ln w="9360">
            <a:noFill/>
          </a:ln>
        </p:spPr>
      </p:pic>
      <p:sp>
        <p:nvSpPr>
          <p:cNvPr id="81"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83" name="Picture 2" descr=""/>
          <p:cNvPicPr/>
          <p:nvPr/>
        </p:nvPicPr>
        <p:blipFill>
          <a:blip r:embed="rId1"/>
          <a:stretch/>
        </p:blipFill>
        <p:spPr>
          <a:xfrm>
            <a:off x="1199160" y="1219320"/>
            <a:ext cx="9544680" cy="4307040"/>
          </a:xfrm>
          <a:prstGeom prst="rect">
            <a:avLst/>
          </a:prstGeom>
          <a:ln w="9360">
            <a:noFill/>
          </a:ln>
        </p:spPr>
      </p:pic>
      <p:sp>
        <p:nvSpPr>
          <p:cNvPr id="84"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86"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pic>
        <p:nvPicPr>
          <p:cNvPr id="87" name="Picture 2" descr=""/>
          <p:cNvPicPr/>
          <p:nvPr/>
        </p:nvPicPr>
        <p:blipFill>
          <a:blip r:embed="rId1"/>
          <a:stretch/>
        </p:blipFill>
        <p:spPr>
          <a:xfrm>
            <a:off x="1905120" y="882720"/>
            <a:ext cx="8610120" cy="5231160"/>
          </a:xfrm>
          <a:prstGeom prst="rect">
            <a:avLst/>
          </a:prstGeom>
          <a:ln w="9360">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89" name="Picture 2" descr=""/>
          <p:cNvPicPr/>
          <p:nvPr/>
        </p:nvPicPr>
        <p:blipFill>
          <a:blip r:embed="rId1"/>
          <a:stretch/>
        </p:blipFill>
        <p:spPr>
          <a:xfrm>
            <a:off x="1854360" y="1066680"/>
            <a:ext cx="8508600" cy="4738320"/>
          </a:xfrm>
          <a:prstGeom prst="rect">
            <a:avLst/>
          </a:prstGeom>
          <a:ln w="9360">
            <a:noFill/>
          </a:ln>
        </p:spPr>
      </p:pic>
      <p:sp>
        <p:nvSpPr>
          <p:cNvPr id="90"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92" name="Picture 3" descr=""/>
          <p:cNvPicPr/>
          <p:nvPr/>
        </p:nvPicPr>
        <p:blipFill>
          <a:blip r:embed="rId1"/>
          <a:stretch/>
        </p:blipFill>
        <p:spPr>
          <a:xfrm>
            <a:off x="1752480" y="1676520"/>
            <a:ext cx="8350200" cy="4344120"/>
          </a:xfrm>
          <a:prstGeom prst="rect">
            <a:avLst/>
          </a:prstGeom>
          <a:ln w="9360">
            <a:noFill/>
          </a:ln>
        </p:spPr>
      </p:pic>
      <p:sp>
        <p:nvSpPr>
          <p:cNvPr id="93"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Edureka</a:t>
            </a:r>
            <a:endParaRPr b="0" lang="en-IN" sz="900" spc="-1" strike="noStrike">
              <a:latin typeface="Arial"/>
            </a:endParaRPr>
          </a:p>
        </p:txBody>
      </p:sp>
      <p:pic>
        <p:nvPicPr>
          <p:cNvPr id="94" name="Picture 4" descr=""/>
          <p:cNvPicPr/>
          <p:nvPr/>
        </p:nvPicPr>
        <p:blipFill>
          <a:blip r:embed="rId2"/>
          <a:stretch/>
        </p:blipFill>
        <p:spPr>
          <a:xfrm>
            <a:off x="1828800" y="914400"/>
            <a:ext cx="6086160" cy="542520"/>
          </a:xfrm>
          <a:prstGeom prst="rect">
            <a:avLst/>
          </a:prstGeom>
          <a:ln w="9360">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96"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Edureka</a:t>
            </a:r>
            <a:endParaRPr b="0" lang="en-IN" sz="900" spc="-1" strike="noStrike">
              <a:latin typeface="Arial"/>
            </a:endParaRPr>
          </a:p>
        </p:txBody>
      </p:sp>
      <p:pic>
        <p:nvPicPr>
          <p:cNvPr id="97" name="Picture 4" descr=""/>
          <p:cNvPicPr/>
          <p:nvPr/>
        </p:nvPicPr>
        <p:blipFill>
          <a:blip r:embed="rId1"/>
          <a:stretch/>
        </p:blipFill>
        <p:spPr>
          <a:xfrm>
            <a:off x="1828800" y="914400"/>
            <a:ext cx="6086160" cy="542520"/>
          </a:xfrm>
          <a:prstGeom prst="rect">
            <a:avLst/>
          </a:prstGeom>
          <a:ln w="9360">
            <a:noFill/>
          </a:ln>
        </p:spPr>
      </p:pic>
      <p:pic>
        <p:nvPicPr>
          <p:cNvPr id="98" name="Picture 2" descr=""/>
          <p:cNvPicPr/>
          <p:nvPr/>
        </p:nvPicPr>
        <p:blipFill>
          <a:blip r:embed="rId2"/>
          <a:stretch/>
        </p:blipFill>
        <p:spPr>
          <a:xfrm>
            <a:off x="1295280" y="1676520"/>
            <a:ext cx="9600840" cy="4219560"/>
          </a:xfrm>
          <a:prstGeom prst="rect">
            <a:avLst/>
          </a:prstGeom>
          <a:ln w="9360">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00"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Edureka</a:t>
            </a:r>
            <a:endParaRPr b="0" lang="en-IN" sz="900" spc="-1" strike="noStrike">
              <a:latin typeface="Arial"/>
            </a:endParaRPr>
          </a:p>
        </p:txBody>
      </p:sp>
      <p:pic>
        <p:nvPicPr>
          <p:cNvPr id="101" name="Picture 4" descr=""/>
          <p:cNvPicPr/>
          <p:nvPr/>
        </p:nvPicPr>
        <p:blipFill>
          <a:blip r:embed="rId1"/>
          <a:stretch/>
        </p:blipFill>
        <p:spPr>
          <a:xfrm>
            <a:off x="1828800" y="380880"/>
            <a:ext cx="6086160" cy="542520"/>
          </a:xfrm>
          <a:prstGeom prst="rect">
            <a:avLst/>
          </a:prstGeom>
          <a:ln w="9360">
            <a:noFill/>
          </a:ln>
        </p:spPr>
      </p:pic>
      <p:pic>
        <p:nvPicPr>
          <p:cNvPr id="102" name="Picture 4" descr=""/>
          <p:cNvPicPr/>
          <p:nvPr/>
        </p:nvPicPr>
        <p:blipFill>
          <a:blip r:embed="rId2"/>
          <a:stretch/>
        </p:blipFill>
        <p:spPr>
          <a:xfrm>
            <a:off x="838080" y="2585160"/>
            <a:ext cx="4876560" cy="3129480"/>
          </a:xfrm>
          <a:prstGeom prst="rect">
            <a:avLst/>
          </a:prstGeom>
          <a:ln w="9360">
            <a:noFill/>
          </a:ln>
        </p:spPr>
      </p:pic>
      <p:pic>
        <p:nvPicPr>
          <p:cNvPr id="103" name="Picture 5" descr=""/>
          <p:cNvPicPr/>
          <p:nvPr/>
        </p:nvPicPr>
        <p:blipFill>
          <a:blip r:embed="rId3"/>
          <a:stretch/>
        </p:blipFill>
        <p:spPr>
          <a:xfrm>
            <a:off x="1752480" y="990720"/>
            <a:ext cx="7694640" cy="1154880"/>
          </a:xfrm>
          <a:prstGeom prst="rect">
            <a:avLst/>
          </a:prstGeom>
          <a:ln w="9360">
            <a:noFill/>
          </a:ln>
        </p:spPr>
      </p:pic>
      <p:pic>
        <p:nvPicPr>
          <p:cNvPr id="104" name="Picture 6" descr=""/>
          <p:cNvPicPr/>
          <p:nvPr/>
        </p:nvPicPr>
        <p:blipFill>
          <a:blip r:embed="rId4"/>
          <a:stretch/>
        </p:blipFill>
        <p:spPr>
          <a:xfrm>
            <a:off x="1752480" y="1888920"/>
            <a:ext cx="3047760" cy="781560"/>
          </a:xfrm>
          <a:prstGeom prst="rect">
            <a:avLst/>
          </a:prstGeom>
          <a:ln w="9360">
            <a:noFill/>
          </a:ln>
        </p:spPr>
      </p:pic>
      <p:pic>
        <p:nvPicPr>
          <p:cNvPr id="105" name="Picture 7" descr=""/>
          <p:cNvPicPr/>
          <p:nvPr/>
        </p:nvPicPr>
        <p:blipFill>
          <a:blip r:embed="rId5"/>
          <a:stretch/>
        </p:blipFill>
        <p:spPr>
          <a:xfrm>
            <a:off x="6324480" y="2585160"/>
            <a:ext cx="5262120" cy="2964240"/>
          </a:xfrm>
          <a:prstGeom prst="rect">
            <a:avLst/>
          </a:prstGeom>
          <a:ln w="9360">
            <a:noFill/>
          </a:ln>
        </p:spPr>
      </p:pic>
      <p:pic>
        <p:nvPicPr>
          <p:cNvPr id="106" name="Picture 8" descr=""/>
          <p:cNvPicPr/>
          <p:nvPr/>
        </p:nvPicPr>
        <p:blipFill>
          <a:blip r:embed="rId6"/>
          <a:stretch/>
        </p:blipFill>
        <p:spPr>
          <a:xfrm>
            <a:off x="5842440" y="2051640"/>
            <a:ext cx="6120720" cy="490320"/>
          </a:xfrm>
          <a:prstGeom prst="rect">
            <a:avLst/>
          </a:prstGeom>
          <a:ln w="9360">
            <a:noFill/>
          </a:ln>
        </p:spPr>
      </p:pic>
      <p:pic>
        <p:nvPicPr>
          <p:cNvPr id="107" name="Picture 9" descr=""/>
          <p:cNvPicPr/>
          <p:nvPr/>
        </p:nvPicPr>
        <p:blipFill>
          <a:blip r:embed="rId7"/>
          <a:stretch/>
        </p:blipFill>
        <p:spPr>
          <a:xfrm>
            <a:off x="2286000" y="5638680"/>
            <a:ext cx="8250480" cy="837720"/>
          </a:xfrm>
          <a:prstGeom prst="rect">
            <a:avLst/>
          </a:prstGeom>
          <a:ln w="9360">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49" name="Picture 2" descr=""/>
          <p:cNvPicPr/>
          <p:nvPr/>
        </p:nvPicPr>
        <p:blipFill>
          <a:blip r:embed="rId1"/>
          <a:stretch/>
        </p:blipFill>
        <p:spPr>
          <a:xfrm>
            <a:off x="1523880" y="685800"/>
            <a:ext cx="9162720" cy="4833000"/>
          </a:xfrm>
          <a:prstGeom prst="rect">
            <a:avLst/>
          </a:prstGeom>
          <a:ln w="9360">
            <a:noFill/>
          </a:ln>
        </p:spPr>
      </p:pic>
      <p:sp>
        <p:nvSpPr>
          <p:cNvPr id="50"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Edureka</a:t>
            </a:r>
            <a:endParaRPr b="0" lang="en-IN"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16880" y="662400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09" name="Picture 4" descr=""/>
          <p:cNvPicPr/>
          <p:nvPr/>
        </p:nvPicPr>
        <p:blipFill>
          <a:blip r:embed="rId1"/>
          <a:stretch/>
        </p:blipFill>
        <p:spPr>
          <a:xfrm>
            <a:off x="1752480" y="76320"/>
            <a:ext cx="7467120" cy="5039280"/>
          </a:xfrm>
          <a:prstGeom prst="rect">
            <a:avLst/>
          </a:prstGeom>
          <a:ln w="9360">
            <a:noFill/>
          </a:ln>
        </p:spPr>
      </p:pic>
      <p:pic>
        <p:nvPicPr>
          <p:cNvPr id="110" name="Picture 5" descr=""/>
          <p:cNvPicPr/>
          <p:nvPr/>
        </p:nvPicPr>
        <p:blipFill>
          <a:blip r:embed="rId2"/>
          <a:stretch/>
        </p:blipFill>
        <p:spPr>
          <a:xfrm>
            <a:off x="1523880" y="4800600"/>
            <a:ext cx="8487720" cy="837720"/>
          </a:xfrm>
          <a:prstGeom prst="rect">
            <a:avLst/>
          </a:prstGeom>
          <a:ln w="9360">
            <a:noFill/>
          </a:ln>
        </p:spPr>
      </p:pic>
      <p:sp>
        <p:nvSpPr>
          <p:cNvPr id="111" name="CustomShape 2"/>
          <p:cNvSpPr/>
          <p:nvPr/>
        </p:nvSpPr>
        <p:spPr>
          <a:xfrm>
            <a:off x="1600200" y="5667840"/>
            <a:ext cx="9524520" cy="729720"/>
          </a:xfrm>
          <a:prstGeom prst="rect">
            <a:avLst/>
          </a:prstGeom>
          <a:noFill/>
          <a:ln>
            <a:solidFill>
              <a:schemeClr val="tx1"/>
            </a:solidFill>
          </a:ln>
        </p:spPr>
        <p:style>
          <a:lnRef idx="0"/>
          <a:fillRef idx="0"/>
          <a:effectRef idx="0"/>
          <a:fontRef idx="minor"/>
        </p:style>
        <p:txBody>
          <a:bodyPr lIns="90000" rIns="90000" tIns="45000" bIns="45000"/>
          <a:p>
            <a:pPr marL="343080" indent="-342720">
              <a:lnSpc>
                <a:spcPct val="100000"/>
              </a:lnSpc>
              <a:buClr>
                <a:srgbClr val="000000"/>
              </a:buClr>
              <a:buFont typeface="Arial"/>
              <a:buAutoNum type="arabicPeriod"/>
            </a:pPr>
            <a:r>
              <a:rPr b="0" lang="en-IN" sz="1400" spc="-1" strike="noStrike">
                <a:solidFill>
                  <a:srgbClr val="000000"/>
                </a:solidFill>
                <a:latin typeface="Arial Rounded MT Bold"/>
                <a:ea typeface="DejaVu Sans"/>
              </a:rPr>
              <a:t>Manhattan distance is often used in integrated circuits where wires only run parallel to the X or Y axis. </a:t>
            </a:r>
            <a:endParaRPr b="0" lang="en-IN" sz="1400" spc="-1" strike="noStrike">
              <a:latin typeface="Arial"/>
            </a:endParaRPr>
          </a:p>
          <a:p>
            <a:pPr marL="343080" indent="-342720">
              <a:lnSpc>
                <a:spcPct val="100000"/>
              </a:lnSpc>
              <a:buClr>
                <a:srgbClr val="000000"/>
              </a:buClr>
              <a:buFont typeface="Arial"/>
              <a:buAutoNum type="arabicPeriod"/>
            </a:pPr>
            <a:r>
              <a:rPr b="0" lang="en-IN" sz="1400" spc="-1" strike="noStrike">
                <a:solidFill>
                  <a:srgbClr val="000000"/>
                </a:solidFill>
                <a:latin typeface="Arial Rounded MT Bold"/>
                <a:ea typeface="DejaVu Sans"/>
              </a:rPr>
              <a:t>It is also known as rectilinear distance, Minkowski’s L1 distance, taxi cab metric, or city block distance.</a:t>
            </a:r>
            <a:endParaRPr b="0" lang="en-IN" sz="1400" spc="-1" strike="noStrike">
              <a:latin typeface="Arial"/>
            </a:endParaRPr>
          </a:p>
          <a:p>
            <a:pPr>
              <a:lnSpc>
                <a:spcPct val="100000"/>
              </a:lnSpc>
            </a:pPr>
            <a:endParaRPr b="0" lang="en-IN" sz="1400" spc="-1" strike="noStrike">
              <a:latin typeface="Arial"/>
            </a:endParaRPr>
          </a:p>
        </p:txBody>
      </p:sp>
      <p:pic>
        <p:nvPicPr>
          <p:cNvPr id="112" name="Picture 2" descr=""/>
          <p:cNvPicPr/>
          <p:nvPr/>
        </p:nvPicPr>
        <p:blipFill>
          <a:blip r:embed="rId3"/>
          <a:stretch/>
        </p:blipFill>
        <p:spPr>
          <a:xfrm>
            <a:off x="8824680" y="101520"/>
            <a:ext cx="3290760" cy="1810800"/>
          </a:xfrm>
          <a:prstGeom prst="rect">
            <a:avLst/>
          </a:prstGeom>
          <a:ln w="9360">
            <a:solidFill>
              <a:schemeClr val="tx1"/>
            </a:solidFill>
            <a:miter/>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144000" y="657144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14" name="" descr=""/>
          <p:cNvPicPr/>
          <p:nvPr/>
        </p:nvPicPr>
        <p:blipFill>
          <a:blip r:embed="rId1"/>
          <a:srcRect l="4095" t="0" r="1885" b="0"/>
          <a:stretch/>
        </p:blipFill>
        <p:spPr>
          <a:xfrm>
            <a:off x="2124000" y="432000"/>
            <a:ext cx="3971160" cy="2880000"/>
          </a:xfrm>
          <a:prstGeom prst="rect">
            <a:avLst/>
          </a:prstGeom>
          <a:ln>
            <a:solidFill>
              <a:srgbClr val="3465a4"/>
            </a:solidFill>
          </a:ln>
        </p:spPr>
      </p:pic>
      <p:pic>
        <p:nvPicPr>
          <p:cNvPr id="115" name="" descr=""/>
          <p:cNvPicPr/>
          <p:nvPr/>
        </p:nvPicPr>
        <p:blipFill>
          <a:blip r:embed="rId2"/>
          <a:srcRect l="3529" t="2324" r="2643" b="1955"/>
          <a:stretch/>
        </p:blipFill>
        <p:spPr>
          <a:xfrm>
            <a:off x="2124000" y="3456000"/>
            <a:ext cx="3960000" cy="2908440"/>
          </a:xfrm>
          <a:prstGeom prst="rect">
            <a:avLst/>
          </a:prstGeom>
          <a:ln>
            <a:solidFill>
              <a:srgbClr val="3465a4"/>
            </a:solidFill>
          </a:ln>
        </p:spPr>
      </p:pic>
      <p:pic>
        <p:nvPicPr>
          <p:cNvPr id="116" name="" descr=""/>
          <p:cNvPicPr/>
          <p:nvPr/>
        </p:nvPicPr>
        <p:blipFill>
          <a:blip r:embed="rId3"/>
          <a:srcRect l="5756" t="3555" r="5756" b="3684"/>
          <a:stretch/>
        </p:blipFill>
        <p:spPr>
          <a:xfrm>
            <a:off x="6224400" y="445680"/>
            <a:ext cx="3531600" cy="2866320"/>
          </a:xfrm>
          <a:prstGeom prst="rect">
            <a:avLst/>
          </a:prstGeom>
          <a:ln>
            <a:solidFill>
              <a:srgbClr val="3465a4"/>
            </a:solidFill>
          </a:ln>
        </p:spPr>
      </p:pic>
      <p:pic>
        <p:nvPicPr>
          <p:cNvPr id="117" name="" descr=""/>
          <p:cNvPicPr/>
          <p:nvPr/>
        </p:nvPicPr>
        <p:blipFill>
          <a:blip r:embed="rId4"/>
          <a:stretch/>
        </p:blipFill>
        <p:spPr>
          <a:xfrm>
            <a:off x="6226200" y="3616200"/>
            <a:ext cx="3601800" cy="2736360"/>
          </a:xfrm>
          <a:prstGeom prst="rect">
            <a:avLst/>
          </a:prstGeom>
          <a:ln>
            <a:solidFill>
              <a:srgbClr val="3465a4"/>
            </a:solidFill>
          </a:ln>
        </p:spPr>
      </p:pic>
      <p:pic>
        <p:nvPicPr>
          <p:cNvPr id="118" name="" descr=""/>
          <p:cNvPicPr/>
          <p:nvPr/>
        </p:nvPicPr>
        <p:blipFill>
          <a:blip r:embed="rId5"/>
          <a:stretch/>
        </p:blipFill>
        <p:spPr>
          <a:xfrm>
            <a:off x="6228000" y="3384000"/>
            <a:ext cx="3600000" cy="232200"/>
          </a:xfrm>
          <a:prstGeom prst="rect">
            <a:avLst/>
          </a:prstGeom>
          <a:ln>
            <a:solidFill>
              <a:srgbClr val="3465a4"/>
            </a:solid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20" name="Picture 2" descr=""/>
          <p:cNvPicPr/>
          <p:nvPr/>
        </p:nvPicPr>
        <p:blipFill>
          <a:blip r:embed="rId1"/>
          <a:stretch/>
        </p:blipFill>
        <p:spPr>
          <a:xfrm>
            <a:off x="1295280" y="280080"/>
            <a:ext cx="7582680" cy="2752920"/>
          </a:xfrm>
          <a:prstGeom prst="rect">
            <a:avLst/>
          </a:prstGeom>
          <a:ln w="9360">
            <a:noFill/>
          </a:ln>
        </p:spPr>
      </p:pic>
      <p:pic>
        <p:nvPicPr>
          <p:cNvPr id="121" name="Picture 4" descr=""/>
          <p:cNvPicPr/>
          <p:nvPr/>
        </p:nvPicPr>
        <p:blipFill>
          <a:blip r:embed="rId2"/>
          <a:stretch/>
        </p:blipFill>
        <p:spPr>
          <a:xfrm>
            <a:off x="1246680" y="5071680"/>
            <a:ext cx="7680240" cy="1309680"/>
          </a:xfrm>
          <a:prstGeom prst="rect">
            <a:avLst/>
          </a:prstGeom>
          <a:ln w="9360">
            <a:noFill/>
          </a:ln>
        </p:spPr>
      </p:pic>
      <p:pic>
        <p:nvPicPr>
          <p:cNvPr id="122" name="Picture 5" descr=""/>
          <p:cNvPicPr/>
          <p:nvPr/>
        </p:nvPicPr>
        <p:blipFill>
          <a:blip r:embed="rId3"/>
          <a:stretch/>
        </p:blipFill>
        <p:spPr>
          <a:xfrm>
            <a:off x="1276920" y="3842280"/>
            <a:ext cx="7619760" cy="1186560"/>
          </a:xfrm>
          <a:prstGeom prst="rect">
            <a:avLst/>
          </a:prstGeom>
          <a:ln w="9360">
            <a:noFill/>
          </a:ln>
        </p:spPr>
      </p:pic>
      <p:sp>
        <p:nvSpPr>
          <p:cNvPr id="123" name="CustomShape 2"/>
          <p:cNvSpPr/>
          <p:nvPr/>
        </p:nvSpPr>
        <p:spPr>
          <a:xfrm>
            <a:off x="4397760" y="2394360"/>
            <a:ext cx="289512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ea typeface="DejaVu Sans"/>
              </a:rPr>
              <a:t>: Chebyshev</a:t>
            </a:r>
            <a:endParaRPr b="0" lang="en-IN" sz="1800" spc="-1" strike="noStrike">
              <a:latin typeface="Arial"/>
            </a:endParaRPr>
          </a:p>
        </p:txBody>
      </p:sp>
      <p:sp>
        <p:nvSpPr>
          <p:cNvPr id="124" name="CustomShape 3"/>
          <p:cNvSpPr/>
          <p:nvPr/>
        </p:nvSpPr>
        <p:spPr>
          <a:xfrm>
            <a:off x="1306440" y="2763360"/>
            <a:ext cx="7989840" cy="112536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latin typeface="Arial"/>
                <a:ea typeface="DejaVu Sans"/>
              </a:rPr>
              <a:t>Chebyshev distance:</a:t>
            </a:r>
            <a:endParaRPr b="0" lang="en-IN" sz="1400" spc="-1" strike="noStrike">
              <a:latin typeface="Arial"/>
            </a:endParaRPr>
          </a:p>
          <a:p>
            <a:pPr>
              <a:lnSpc>
                <a:spcPct val="100000"/>
              </a:lnSpc>
            </a:pPr>
            <a:r>
              <a:rPr b="0" lang="en-IN" sz="1400" spc="-1" strike="noStrike">
                <a:solidFill>
                  <a:srgbClr val="000000"/>
                </a:solidFill>
                <a:latin typeface="Arial"/>
                <a:ea typeface="DejaVu Sans"/>
              </a:rPr>
              <a:t>It is also known as </a:t>
            </a:r>
            <a:r>
              <a:rPr b="1" lang="en-IN" sz="1400" spc="-1" strike="noStrike">
                <a:solidFill>
                  <a:srgbClr val="000000"/>
                </a:solidFill>
                <a:latin typeface="Arial"/>
                <a:ea typeface="DejaVu Sans"/>
              </a:rPr>
              <a:t>chess board distance</a:t>
            </a:r>
            <a:r>
              <a:rPr b="0" lang="en-IN" sz="1400" spc="-1" strike="noStrike">
                <a:solidFill>
                  <a:srgbClr val="000000"/>
                </a:solidFill>
                <a:latin typeface="Arial"/>
                <a:ea typeface="DejaVu Sans"/>
              </a:rPr>
              <a:t>, since in the game of chess the minimum number of moves needed by a king to go from one square on a chess board to another equals the Chebyshev distance between the centers of the squares</a:t>
            </a:r>
            <a:endParaRPr b="0" lang="en-IN" sz="1400" spc="-1" strike="noStrike">
              <a:latin typeface="Arial"/>
            </a:endParaRPr>
          </a:p>
          <a:p>
            <a:pPr>
              <a:lnSpc>
                <a:spcPct val="100000"/>
              </a:lnSpc>
            </a:pPr>
            <a:endParaRPr b="0" lang="en-IN" sz="1400" spc="-1" strike="noStrike">
              <a:latin typeface="Arial"/>
            </a:endParaRPr>
          </a:p>
        </p:txBody>
      </p:sp>
      <p:pic>
        <p:nvPicPr>
          <p:cNvPr id="125" name="Picture 2" descr=""/>
          <p:cNvPicPr/>
          <p:nvPr/>
        </p:nvPicPr>
        <p:blipFill>
          <a:blip r:embed="rId4"/>
          <a:stretch/>
        </p:blipFill>
        <p:spPr>
          <a:xfrm>
            <a:off x="9707760" y="4267080"/>
            <a:ext cx="1990440" cy="2028600"/>
          </a:xfrm>
          <a:prstGeom prst="rect">
            <a:avLst/>
          </a:prstGeom>
          <a:ln>
            <a:noFill/>
          </a:ln>
        </p:spPr>
      </p:pic>
      <p:pic>
        <p:nvPicPr>
          <p:cNvPr id="126" name="Picture 4" descr=""/>
          <p:cNvPicPr/>
          <p:nvPr/>
        </p:nvPicPr>
        <p:blipFill>
          <a:blip r:embed="rId5"/>
          <a:stretch/>
        </p:blipFill>
        <p:spPr>
          <a:xfrm>
            <a:off x="9859680" y="2225880"/>
            <a:ext cx="1866600" cy="1904760"/>
          </a:xfrm>
          <a:prstGeom prst="rect">
            <a:avLst/>
          </a:prstGeom>
          <a:ln w="9360">
            <a:solidFill>
              <a:schemeClr val="tx1"/>
            </a:solidFill>
            <a:miter/>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28" name="CustomShape 2"/>
          <p:cNvSpPr/>
          <p:nvPr/>
        </p:nvSpPr>
        <p:spPr>
          <a:xfrm>
            <a:off x="1066680" y="228600"/>
            <a:ext cx="9524520" cy="6310080"/>
          </a:xfrm>
          <a:prstGeom prst="rect">
            <a:avLst/>
          </a:prstGeom>
          <a:noFill/>
          <a:ln>
            <a:noFill/>
          </a:ln>
        </p:spPr>
        <p:style>
          <a:lnRef idx="0"/>
          <a:fillRef idx="0"/>
          <a:effectRef idx="0"/>
          <a:fontRef idx="minor"/>
        </p:style>
        <p:txBody>
          <a:bodyPr lIns="90000" rIns="90000" tIns="45000" bIns="45000"/>
          <a:p>
            <a:pPr>
              <a:lnSpc>
                <a:spcPct val="100000"/>
              </a:lnSpc>
            </a:pPr>
            <a:r>
              <a:rPr b="1" lang="en-IN" sz="3200" spc="-1" strike="noStrike">
                <a:solidFill>
                  <a:srgbClr val="0070c0"/>
                </a:solidFill>
                <a:latin typeface="Arial"/>
                <a:ea typeface="DejaVu Sans"/>
              </a:rPr>
              <a:t>The Cosine Similarity</a:t>
            </a:r>
            <a:endParaRPr b="0" lang="en-IN" sz="3200" spc="-1" strike="noStrike">
              <a:latin typeface="Arial"/>
            </a:endParaRPr>
          </a:p>
          <a:p>
            <a:pPr>
              <a:lnSpc>
                <a:spcPct val="100000"/>
              </a:lnSpc>
            </a:pPr>
            <a:r>
              <a:rPr b="0" lang="en-IN" sz="2000" spc="-1" strike="noStrike">
                <a:solidFill>
                  <a:srgbClr val="000000"/>
                </a:solidFill>
                <a:latin typeface="Arial"/>
                <a:ea typeface="DejaVu Sans"/>
              </a:rPr>
              <a:t>The cosine similarity between two vectors (or two documents on the Vector Space) is a measure that calculates the cosine of the angle between them.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000" spc="-1" strike="noStrike">
                <a:solidFill>
                  <a:srgbClr val="000000"/>
                </a:solidFill>
                <a:latin typeface="Arial"/>
                <a:ea typeface="DejaVu Sans"/>
              </a:rPr>
              <a:t>This metric is a measurement of orientation and not magnitude.</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000" spc="-1" strike="noStrike">
                <a:solidFill>
                  <a:srgbClr val="000000"/>
                </a:solidFill>
                <a:latin typeface="Arial"/>
                <a:ea typeface="DejaVu Sans"/>
              </a:rPr>
              <a:t>When to Use Cosine?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Arial"/>
                <a:ea typeface="DejaVu Sans"/>
              </a:rPr>
              <a:t>Cosine similarity is generally used as a metric for measuring distance when the magnitude of the vectors does not matter. This happens for example when working with text data represented by word counts. We could assume that when a word (e.g. science) occurs more frequent in document 1 than it does in document 2, that document 1 is more related to the topic of science. However, it could also be the case that we are working with documents of uneven lengths (Wikipedia articles for example). Then, science probably occurred more in document 1 just because it was way longer than document 2. Cosine similarity corrects for this.</a:t>
            </a:r>
            <a:endParaRPr b="0" lang="en-IN" sz="2000" spc="-1" strike="noStrike">
              <a:latin typeface="Arial"/>
            </a:endParaRPr>
          </a:p>
          <a:p>
            <a:pPr>
              <a:lnSpc>
                <a:spcPct val="100000"/>
              </a:lnSpc>
            </a:pPr>
            <a:endParaRPr b="0" lang="en-IN" sz="2000" spc="-1" strike="noStrike">
              <a:latin typeface="Arial"/>
            </a:endParaRPr>
          </a:p>
        </p:txBody>
      </p:sp>
      <p:pic>
        <p:nvPicPr>
          <p:cNvPr id="129" name="Picture 4" descr=""/>
          <p:cNvPicPr/>
          <p:nvPr/>
        </p:nvPicPr>
        <p:blipFill>
          <a:blip r:embed="rId1"/>
          <a:stretch/>
        </p:blipFill>
        <p:spPr>
          <a:xfrm>
            <a:off x="9067680" y="1981080"/>
            <a:ext cx="2285640" cy="1460520"/>
          </a:xfrm>
          <a:prstGeom prst="rect">
            <a:avLst/>
          </a:prstGeom>
          <a:ln>
            <a:noFill/>
          </a:ln>
        </p:spPr>
      </p:pic>
      <p:pic>
        <p:nvPicPr>
          <p:cNvPr id="130" name="Picture 5" descr=""/>
          <p:cNvPicPr/>
          <p:nvPr/>
        </p:nvPicPr>
        <p:blipFill>
          <a:blip r:embed="rId2"/>
          <a:stretch/>
        </p:blipFill>
        <p:spPr>
          <a:xfrm>
            <a:off x="6172200" y="1981080"/>
            <a:ext cx="2514240" cy="1658160"/>
          </a:xfrm>
          <a:prstGeom prst="rect">
            <a:avLst/>
          </a:prstGeom>
          <a:ln w="9360">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32" name="CustomShape 2"/>
          <p:cNvSpPr/>
          <p:nvPr/>
        </p:nvSpPr>
        <p:spPr>
          <a:xfrm>
            <a:off x="990720" y="762120"/>
            <a:ext cx="9753120" cy="4998600"/>
          </a:xfrm>
          <a:prstGeom prst="rect">
            <a:avLst/>
          </a:prstGeom>
          <a:noFill/>
          <a:ln>
            <a:noFill/>
          </a:ln>
        </p:spPr>
        <p:style>
          <a:lnRef idx="0"/>
          <a:fillRef idx="0"/>
          <a:effectRef idx="0"/>
          <a:fontRef idx="minor"/>
        </p:style>
        <p:txBody>
          <a:bodyPr lIns="90000" rIns="90000" tIns="45000" bIns="45000"/>
          <a:p>
            <a:pPr>
              <a:lnSpc>
                <a:spcPct val="100000"/>
              </a:lnSpc>
            </a:pPr>
            <a:r>
              <a:rPr b="1" lang="en-IN" sz="3200" spc="-1" strike="noStrike">
                <a:solidFill>
                  <a:srgbClr val="0070c0"/>
                </a:solidFill>
                <a:latin typeface="Arial"/>
                <a:ea typeface="DejaVu Sans"/>
              </a:rPr>
              <a:t>Best data practice for KNN</a:t>
            </a:r>
            <a:endParaRPr b="0" lang="en-IN" sz="3200" spc="-1" strike="noStrike">
              <a:latin typeface="Arial"/>
            </a:endParaRPr>
          </a:p>
          <a:p>
            <a:pPr>
              <a:lnSpc>
                <a:spcPct val="100000"/>
              </a:lnSpc>
            </a:pPr>
            <a:endParaRPr b="0" lang="en-IN" sz="3200" spc="-1" strike="noStrike">
              <a:latin typeface="Arial"/>
            </a:endParaRPr>
          </a:p>
          <a:p>
            <a:pPr marL="343080" indent="-342720">
              <a:lnSpc>
                <a:spcPct val="100000"/>
              </a:lnSpc>
              <a:buClr>
                <a:srgbClr val="000000"/>
              </a:buClr>
              <a:buFont typeface="Arial"/>
              <a:buAutoNum type="arabicPeriod"/>
            </a:pPr>
            <a:r>
              <a:rPr b="1" lang="en-IN" sz="2000" spc="-1" strike="noStrike">
                <a:solidFill>
                  <a:srgbClr val="000000"/>
                </a:solidFill>
                <a:latin typeface="Arial"/>
                <a:ea typeface="DejaVu Sans"/>
              </a:rPr>
              <a:t>Rescale Data</a:t>
            </a:r>
            <a:r>
              <a:rPr b="0" lang="en-IN" sz="2000" spc="-1" strike="noStrike">
                <a:solidFill>
                  <a:srgbClr val="000000"/>
                </a:solidFill>
                <a:latin typeface="Arial"/>
                <a:ea typeface="DejaVu Sans"/>
              </a:rPr>
              <a:t>: KNN performs much better if all of the data has the same scale. Normalizing your data to the range [0, 1] is a good idea. It may also be a good idea to standardize your data if it has a Gaussian distribution.</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Arial"/>
              <a:buAutoNum type="arabicPeriod"/>
            </a:pPr>
            <a:r>
              <a:rPr b="1" lang="en-IN" sz="2000" spc="-1" strike="noStrike">
                <a:solidFill>
                  <a:srgbClr val="000000"/>
                </a:solidFill>
                <a:latin typeface="Arial"/>
                <a:ea typeface="DejaVu Sans"/>
              </a:rPr>
              <a:t>Address Missing Data</a:t>
            </a:r>
            <a:r>
              <a:rPr b="0" lang="en-IN" sz="2000" spc="-1" strike="noStrike">
                <a:solidFill>
                  <a:srgbClr val="000000"/>
                </a:solidFill>
                <a:latin typeface="Arial"/>
                <a:ea typeface="DejaVu Sans"/>
              </a:rPr>
              <a:t>: Missing data will mean that the distance between samples can not be calculated. These samples could be excluded or the missing values could be imputed.</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Arial"/>
              <a:buAutoNum type="arabicPeriod"/>
            </a:pPr>
            <a:r>
              <a:rPr b="1" lang="en-IN" sz="2000" spc="-1" strike="noStrike">
                <a:solidFill>
                  <a:srgbClr val="000000"/>
                </a:solidFill>
                <a:latin typeface="Arial"/>
                <a:ea typeface="DejaVu Sans"/>
              </a:rPr>
              <a:t>Lower Dimensionality</a:t>
            </a:r>
            <a:r>
              <a:rPr b="0" lang="en-IN" sz="2000" spc="-1" strike="noStrike">
                <a:solidFill>
                  <a:srgbClr val="000000"/>
                </a:solidFill>
                <a:latin typeface="Arial"/>
                <a:ea typeface="DejaVu Sans"/>
              </a:rPr>
              <a:t>: KNN is suited for lower dimensional data. You can try it on high dimensional data (hundreds or thousands of input variables) but be aware that it may not perform as well as other techniques. KNN can benefit from feature selection that reduces the dimensionality of the input feature space.</a:t>
            </a:r>
            <a:endParaRPr b="0" lang="en-IN" sz="2000" spc="-1" strike="noStrike">
              <a:latin typeface="Arial"/>
            </a:endParaRPr>
          </a:p>
          <a:p>
            <a:pPr>
              <a:lnSpc>
                <a:spcPct val="100000"/>
              </a:lnSpc>
            </a:pPr>
            <a:endParaRPr b="0" lang="en-IN" sz="2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34" name="CustomShape 2"/>
          <p:cNvSpPr/>
          <p:nvPr/>
        </p:nvSpPr>
        <p:spPr>
          <a:xfrm>
            <a:off x="990720" y="609480"/>
            <a:ext cx="9753120" cy="59425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70c0"/>
                </a:solidFill>
                <a:latin typeface="Arial"/>
                <a:ea typeface="DejaVu Sans"/>
              </a:rPr>
              <a:t>Pros of K Nearest Neighbors</a:t>
            </a:r>
            <a:endParaRPr b="0" lang="en-IN" sz="2400" spc="-1" strike="noStrike">
              <a:latin typeface="Arial"/>
            </a:endParaRPr>
          </a:p>
          <a:p>
            <a:pPr marL="457200" indent="-456840">
              <a:lnSpc>
                <a:spcPct val="100000"/>
              </a:lnSpc>
              <a:buClr>
                <a:srgbClr val="000000"/>
              </a:buClr>
              <a:buFont typeface="Arial"/>
              <a:buChar char="•"/>
            </a:pPr>
            <a:r>
              <a:rPr b="0" lang="en-IN" sz="2400" spc="-1" strike="noStrike">
                <a:solidFill>
                  <a:srgbClr val="000000"/>
                </a:solidFill>
                <a:latin typeface="Arial"/>
                <a:ea typeface="DejaVu Sans"/>
              </a:rPr>
              <a:t>Simple algorithm and hence easy to interpret the prediction</a:t>
            </a:r>
            <a:endParaRPr b="0" lang="en-IN" sz="2400" spc="-1" strike="noStrike">
              <a:latin typeface="Arial"/>
            </a:endParaRPr>
          </a:p>
          <a:p>
            <a:pPr marL="457200" indent="-456840">
              <a:lnSpc>
                <a:spcPct val="100000"/>
              </a:lnSpc>
              <a:buClr>
                <a:srgbClr val="000000"/>
              </a:buClr>
              <a:buFont typeface="Arial"/>
              <a:buChar char="•"/>
            </a:pPr>
            <a:r>
              <a:rPr b="0" lang="en-IN" sz="2400" spc="-1" strike="noStrike">
                <a:solidFill>
                  <a:srgbClr val="000000"/>
                </a:solidFill>
                <a:latin typeface="Arial"/>
                <a:ea typeface="DejaVu Sans"/>
              </a:rPr>
              <a:t>Non parametric, so makes no assumption about the underlying data pattern</a:t>
            </a:r>
            <a:endParaRPr b="0" lang="en-IN" sz="2400" spc="-1" strike="noStrike">
              <a:latin typeface="Arial"/>
            </a:endParaRPr>
          </a:p>
          <a:p>
            <a:pPr marL="457200" indent="-456840">
              <a:lnSpc>
                <a:spcPct val="100000"/>
              </a:lnSpc>
              <a:buClr>
                <a:srgbClr val="000000"/>
              </a:buClr>
              <a:buFont typeface="Arial"/>
              <a:buChar char="•"/>
            </a:pPr>
            <a:r>
              <a:rPr b="0" lang="en-IN" sz="2400" spc="-1" strike="noStrike">
                <a:solidFill>
                  <a:srgbClr val="000000"/>
                </a:solidFill>
                <a:latin typeface="Arial"/>
                <a:ea typeface="DejaVu Sans"/>
              </a:rPr>
              <a:t>used for both classification and Regression</a:t>
            </a:r>
            <a:endParaRPr b="0" lang="en-IN" sz="2400" spc="-1" strike="noStrike">
              <a:latin typeface="Arial"/>
            </a:endParaRPr>
          </a:p>
          <a:p>
            <a:pPr marL="457200" indent="-456840">
              <a:lnSpc>
                <a:spcPct val="100000"/>
              </a:lnSpc>
              <a:buClr>
                <a:srgbClr val="000000"/>
              </a:buClr>
              <a:buFont typeface="Arial"/>
              <a:buChar char="•"/>
            </a:pPr>
            <a:r>
              <a:rPr b="0" lang="en-IN" sz="2400" spc="-1" strike="noStrike">
                <a:solidFill>
                  <a:srgbClr val="000000"/>
                </a:solidFill>
                <a:latin typeface="Arial"/>
                <a:ea typeface="DejaVu Sans"/>
              </a:rPr>
              <a:t>Training step is much faster for nearest neighbor compared to other machine learning algorithms</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400" spc="-1" strike="noStrike">
                <a:solidFill>
                  <a:srgbClr val="0070c0"/>
                </a:solidFill>
                <a:latin typeface="Arial"/>
                <a:ea typeface="DejaVu Sans"/>
              </a:rPr>
              <a:t>Cons of K Nearest Neighbors</a:t>
            </a:r>
            <a:endParaRPr b="0" lang="en-IN" sz="2400" spc="-1" strike="noStrike">
              <a:latin typeface="Arial"/>
            </a:endParaRPr>
          </a:p>
          <a:p>
            <a:pPr>
              <a:lnSpc>
                <a:spcPct val="100000"/>
              </a:lnSpc>
            </a:pPr>
            <a:endParaRPr b="0" lang="en-IN" sz="2400" spc="-1" strike="noStrike">
              <a:latin typeface="Arial"/>
            </a:endParaRPr>
          </a:p>
          <a:p>
            <a:pPr indent="-456840">
              <a:lnSpc>
                <a:spcPct val="100000"/>
              </a:lnSpc>
              <a:buClr>
                <a:srgbClr val="000000"/>
              </a:buClr>
              <a:buFont typeface="Arial"/>
              <a:buChar char="•"/>
            </a:pPr>
            <a:r>
              <a:rPr b="0" lang="en-IN" sz="2400" spc="-1" strike="noStrike">
                <a:solidFill>
                  <a:srgbClr val="000000"/>
                </a:solidFill>
                <a:latin typeface="Arial"/>
                <a:ea typeface="DejaVu Sans"/>
              </a:rPr>
              <a:t>KNN is computationally expensive as it searches the nearest neighbors for the new point at the prediction stage</a:t>
            </a:r>
            <a:endParaRPr b="0" lang="en-IN" sz="2400" spc="-1" strike="noStrike">
              <a:latin typeface="Arial"/>
            </a:endParaRPr>
          </a:p>
          <a:p>
            <a:pPr indent="-456840">
              <a:lnSpc>
                <a:spcPct val="100000"/>
              </a:lnSpc>
              <a:buClr>
                <a:srgbClr val="000000"/>
              </a:buClr>
              <a:buFont typeface="Arial"/>
              <a:buChar char="•"/>
            </a:pPr>
            <a:r>
              <a:rPr b="0" lang="en-IN" sz="2400" spc="-1" strike="noStrike">
                <a:solidFill>
                  <a:srgbClr val="000000"/>
                </a:solidFill>
                <a:latin typeface="Arial"/>
                <a:ea typeface="DejaVu Sans"/>
              </a:rPr>
              <a:t>High memory requirement as KNN has to store all the data points</a:t>
            </a:r>
            <a:endParaRPr b="0" lang="en-IN" sz="2400" spc="-1" strike="noStrike">
              <a:latin typeface="Arial"/>
            </a:endParaRPr>
          </a:p>
          <a:p>
            <a:pPr indent="-456840">
              <a:lnSpc>
                <a:spcPct val="100000"/>
              </a:lnSpc>
              <a:buClr>
                <a:srgbClr val="000000"/>
              </a:buClr>
              <a:buFont typeface="Arial"/>
              <a:buChar char="•"/>
            </a:pPr>
            <a:r>
              <a:rPr b="0" lang="en-IN" sz="2400" spc="-1" strike="noStrike">
                <a:solidFill>
                  <a:srgbClr val="000000"/>
                </a:solidFill>
                <a:latin typeface="Arial"/>
                <a:ea typeface="DejaVu Sans"/>
              </a:rPr>
              <a:t>Prediction stage is very costly</a:t>
            </a:r>
            <a:endParaRPr b="0" lang="en-IN" sz="2400" spc="-1" strike="noStrike">
              <a:latin typeface="Arial"/>
            </a:endParaRPr>
          </a:p>
          <a:p>
            <a:pPr indent="-456840">
              <a:lnSpc>
                <a:spcPct val="100000"/>
              </a:lnSpc>
              <a:buClr>
                <a:srgbClr val="000000"/>
              </a:buClr>
              <a:buFont typeface="Arial"/>
              <a:buChar char="•"/>
            </a:pPr>
            <a:r>
              <a:rPr b="0" lang="en-IN" sz="2400" spc="-1" strike="noStrike">
                <a:solidFill>
                  <a:srgbClr val="000000"/>
                </a:solidFill>
                <a:latin typeface="Arial"/>
                <a:ea typeface="DejaVu Sans"/>
              </a:rPr>
              <a:t>Sensitive to outliers, accuracy is impacted by noise or irrelevant data.</a:t>
            </a:r>
            <a:endParaRPr b="0" lang="en-IN" sz="2400" spc="-1" strike="noStrike">
              <a:latin typeface="Arial"/>
            </a:endParaRPr>
          </a:p>
          <a:p>
            <a:pPr>
              <a:lnSpc>
                <a:spcPct val="100000"/>
              </a:lnSpc>
            </a:pPr>
            <a:endParaRPr b="0" lang="en-IN" sz="24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36" name="Picture 2" descr=""/>
          <p:cNvPicPr/>
          <p:nvPr/>
        </p:nvPicPr>
        <p:blipFill>
          <a:blip r:embed="rId1"/>
          <a:stretch/>
        </p:blipFill>
        <p:spPr>
          <a:xfrm>
            <a:off x="2438280" y="691560"/>
            <a:ext cx="6781320" cy="5075280"/>
          </a:xfrm>
          <a:prstGeom prst="rect">
            <a:avLst/>
          </a:prstGeom>
          <a:ln w="9360">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38" name="Picture 2" descr=""/>
          <p:cNvPicPr/>
          <p:nvPr/>
        </p:nvPicPr>
        <p:blipFill>
          <a:blip r:embed="rId1"/>
          <a:stretch/>
        </p:blipFill>
        <p:spPr>
          <a:xfrm>
            <a:off x="1676520" y="39600"/>
            <a:ext cx="8229240" cy="6055920"/>
          </a:xfrm>
          <a:prstGeom prst="rect">
            <a:avLst/>
          </a:prstGeom>
          <a:ln w="9360">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40" name="Picture 3" descr=""/>
          <p:cNvPicPr/>
          <p:nvPr/>
        </p:nvPicPr>
        <p:blipFill>
          <a:blip r:embed="rId1"/>
          <a:stretch/>
        </p:blipFill>
        <p:spPr>
          <a:xfrm>
            <a:off x="1905120" y="509760"/>
            <a:ext cx="7772040" cy="5413320"/>
          </a:xfrm>
          <a:prstGeom prst="rect">
            <a:avLst/>
          </a:prstGeom>
          <a:ln w="9360">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42" name="Picture 2" descr=""/>
          <p:cNvPicPr/>
          <p:nvPr/>
        </p:nvPicPr>
        <p:blipFill>
          <a:blip r:embed="rId1"/>
          <a:stretch/>
        </p:blipFill>
        <p:spPr>
          <a:xfrm>
            <a:off x="2240280" y="762120"/>
            <a:ext cx="7360560" cy="5091120"/>
          </a:xfrm>
          <a:prstGeom prst="rect">
            <a:avLst/>
          </a:prstGeom>
          <a:ln w="9360">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52" name="Picture 2" descr=""/>
          <p:cNvPicPr/>
          <p:nvPr/>
        </p:nvPicPr>
        <p:blipFill>
          <a:blip r:embed="rId1"/>
          <a:stretch/>
        </p:blipFill>
        <p:spPr>
          <a:xfrm>
            <a:off x="2209680" y="1004040"/>
            <a:ext cx="7391160" cy="4611600"/>
          </a:xfrm>
          <a:prstGeom prst="rect">
            <a:avLst/>
          </a:prstGeom>
          <a:ln w="9360">
            <a:noFill/>
          </a:ln>
        </p:spPr>
      </p:pic>
      <p:sp>
        <p:nvSpPr>
          <p:cNvPr id="53"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44" name="Picture 2" descr=""/>
          <p:cNvPicPr/>
          <p:nvPr/>
        </p:nvPicPr>
        <p:blipFill>
          <a:blip r:embed="rId1"/>
          <a:stretch/>
        </p:blipFill>
        <p:spPr>
          <a:xfrm>
            <a:off x="1981080" y="352800"/>
            <a:ext cx="7543440" cy="5639400"/>
          </a:xfrm>
          <a:prstGeom prst="rect">
            <a:avLst/>
          </a:prstGeom>
          <a:ln w="9360">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46" name="Picture 2" descr=""/>
          <p:cNvPicPr/>
          <p:nvPr/>
        </p:nvPicPr>
        <p:blipFill>
          <a:blip r:embed="rId1"/>
          <a:stretch/>
        </p:blipFill>
        <p:spPr>
          <a:xfrm>
            <a:off x="2341080" y="914400"/>
            <a:ext cx="7716960" cy="5167800"/>
          </a:xfrm>
          <a:prstGeom prst="rect">
            <a:avLst/>
          </a:prstGeom>
          <a:ln w="9360">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48" name="Picture 2" descr=""/>
          <p:cNvPicPr/>
          <p:nvPr/>
        </p:nvPicPr>
        <p:blipFill>
          <a:blip r:embed="rId1"/>
          <a:stretch/>
        </p:blipFill>
        <p:spPr>
          <a:xfrm>
            <a:off x="1447920" y="609480"/>
            <a:ext cx="9186480" cy="5068080"/>
          </a:xfrm>
          <a:prstGeom prst="rect">
            <a:avLst/>
          </a:prstGeom>
          <a:ln w="9360">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50" name="CustomShape 2"/>
          <p:cNvSpPr/>
          <p:nvPr/>
        </p:nvSpPr>
        <p:spPr>
          <a:xfrm>
            <a:off x="1143000" y="304920"/>
            <a:ext cx="10134360" cy="5577480"/>
          </a:xfrm>
          <a:prstGeom prst="rect">
            <a:avLst/>
          </a:prstGeom>
          <a:noFill/>
          <a:ln>
            <a:noFill/>
          </a:ln>
        </p:spPr>
        <p:style>
          <a:lnRef idx="0"/>
          <a:fillRef idx="0"/>
          <a:effectRef idx="0"/>
          <a:fontRef idx="minor"/>
        </p:style>
        <p:txBody>
          <a:bodyPr lIns="90000" rIns="90000" tIns="45000" bIns="45000"/>
          <a:p>
            <a:pPr>
              <a:lnSpc>
                <a:spcPct val="100000"/>
              </a:lnSpc>
            </a:pPr>
            <a:r>
              <a:rPr b="0" lang="en-IN" sz="3600" spc="-1" strike="noStrike">
                <a:solidFill>
                  <a:srgbClr val="0070c0"/>
                </a:solidFill>
                <a:latin typeface="Arial"/>
                <a:ea typeface="DejaVu Sans"/>
              </a:rPr>
              <a:t>Clustering is a method of </a:t>
            </a:r>
            <a:r>
              <a:rPr b="0" lang="en-IN" sz="6000" spc="-1" strike="noStrike">
                <a:solidFill>
                  <a:srgbClr val="0070c0"/>
                </a:solidFill>
                <a:latin typeface="Arial"/>
                <a:ea typeface="DejaVu Sans"/>
              </a:rPr>
              <a:t>unsupervised learning</a:t>
            </a:r>
            <a:endParaRPr b="0" lang="en-IN" sz="6000" spc="-1" strike="noStrike">
              <a:latin typeface="Arial"/>
            </a:endParaRPr>
          </a:p>
          <a:p>
            <a:pPr>
              <a:lnSpc>
                <a:spcPct val="100000"/>
              </a:lnSpc>
            </a:pPr>
            <a:r>
              <a:rPr b="0" lang="en-IN" sz="2800" spc="-1" strike="noStrike">
                <a:solidFill>
                  <a:srgbClr val="31b4e6"/>
                </a:solidFill>
                <a:latin typeface="Arial"/>
                <a:ea typeface="DejaVu Sans"/>
              </a:rPr>
              <a:t>where the data we want to describe is </a:t>
            </a:r>
            <a:r>
              <a:rPr b="0" lang="en-IN" sz="2800" spc="-1" strike="noStrike">
                <a:solidFill>
                  <a:srgbClr val="ff0000"/>
                </a:solidFill>
                <a:latin typeface="Arial"/>
                <a:ea typeface="DejaVu Sans"/>
              </a:rPr>
              <a:t>not labeled</a:t>
            </a:r>
            <a:r>
              <a:rPr b="0" lang="en-IN" sz="1800" spc="-1" strike="noStrike">
                <a:solidFill>
                  <a:srgbClr val="31b4e6"/>
                </a:solidFill>
                <a:latin typeface="Arial"/>
                <a:ea typeface="DejaVu Sans"/>
              </a:rPr>
              <a: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Where user does not give us much information of what is the expected output.</a:t>
            </a:r>
            <a:endParaRPr b="0" lang="en-IN" sz="1800" spc="-1" strike="noStrike">
              <a:latin typeface="Arial"/>
            </a:endParaRPr>
          </a:p>
          <a:p>
            <a:pPr>
              <a:lnSpc>
                <a:spcPct val="100000"/>
              </a:lnSpc>
            </a:pPr>
            <a:endParaRPr b="0" lang="en-IN" sz="1800" spc="-1" strike="noStrike">
              <a:latin typeface="Arial"/>
            </a:endParaRPr>
          </a:p>
          <a:p>
            <a:pPr indent="-216000">
              <a:lnSpc>
                <a:spcPct val="100000"/>
              </a:lnSpc>
              <a:buClr>
                <a:srgbClr val="000000"/>
              </a:buClr>
              <a:buFont typeface="Wingdings" charset="2"/>
              <a:buChar char=""/>
            </a:pPr>
            <a:r>
              <a:rPr b="1" lang="en-IN" sz="2000" spc="-1" strike="noStrike">
                <a:solidFill>
                  <a:srgbClr val="000000"/>
                </a:solidFill>
                <a:latin typeface="Arial"/>
                <a:ea typeface="DejaVu Sans"/>
              </a:rPr>
              <a:t>Grouping</a:t>
            </a:r>
            <a:r>
              <a:rPr b="0" lang="en-IN" sz="2000" spc="-1" strike="noStrike">
                <a:solidFill>
                  <a:srgbClr val="000000"/>
                </a:solidFill>
                <a:latin typeface="Arial"/>
                <a:ea typeface="DejaVu Sans"/>
              </a:rPr>
              <a:t> of data points. </a:t>
            </a:r>
            <a:endParaRPr b="0" lang="en-IN" sz="2000" spc="-1" strike="noStrike">
              <a:latin typeface="Arial"/>
            </a:endParaRPr>
          </a:p>
          <a:p>
            <a:pPr indent="-216000">
              <a:lnSpc>
                <a:spcPct val="100000"/>
              </a:lnSpc>
              <a:buClr>
                <a:srgbClr val="000000"/>
              </a:buClr>
              <a:buFont typeface="Wingdings" charset="2"/>
              <a:buChar char=""/>
            </a:pPr>
            <a:r>
              <a:rPr b="0" lang="en-IN" sz="2000" spc="-1" strike="noStrike">
                <a:solidFill>
                  <a:srgbClr val="000000"/>
                </a:solidFill>
                <a:latin typeface="Arial"/>
                <a:ea typeface="DejaVu Sans"/>
              </a:rPr>
              <a:t>Given a set of data points, clustering algorithm </a:t>
            </a:r>
            <a:r>
              <a:rPr b="1" lang="en-IN" sz="2000" spc="-1" strike="noStrike">
                <a:solidFill>
                  <a:srgbClr val="000000"/>
                </a:solidFill>
                <a:latin typeface="Arial"/>
                <a:ea typeface="DejaVu Sans"/>
              </a:rPr>
              <a:t>classify each data point into a specific group. </a:t>
            </a:r>
            <a:endParaRPr b="0" lang="en-IN" sz="2000" spc="-1" strike="noStrike">
              <a:latin typeface="Arial"/>
            </a:endParaRPr>
          </a:p>
          <a:p>
            <a:pPr indent="-216000">
              <a:lnSpc>
                <a:spcPct val="100000"/>
              </a:lnSpc>
              <a:buClr>
                <a:srgbClr val="000000"/>
              </a:buClr>
              <a:buFont typeface="Wingdings" charset="2"/>
              <a:buChar char=""/>
            </a:pPr>
            <a:r>
              <a:rPr b="0" lang="en-IN" sz="2000" spc="-1" strike="noStrike">
                <a:solidFill>
                  <a:srgbClr val="000000"/>
                </a:solidFill>
                <a:latin typeface="Arial"/>
                <a:ea typeface="DejaVu Sans"/>
              </a:rPr>
              <a:t>Data points that are in the </a:t>
            </a:r>
            <a:r>
              <a:rPr b="1" lang="en-IN" sz="2000" spc="-1" strike="noStrike">
                <a:solidFill>
                  <a:srgbClr val="000000"/>
                </a:solidFill>
                <a:latin typeface="Arial"/>
                <a:ea typeface="DejaVu Sans"/>
              </a:rPr>
              <a:t>same group should have similar properties </a:t>
            </a:r>
            <a:r>
              <a:rPr b="0" lang="en-IN" sz="2000" spc="-1" strike="noStrike">
                <a:solidFill>
                  <a:srgbClr val="000000"/>
                </a:solidFill>
                <a:latin typeface="Arial"/>
                <a:ea typeface="DejaVu Sans"/>
              </a:rPr>
              <a:t>and/or features.</a:t>
            </a:r>
            <a:endParaRPr b="0" lang="en-IN" sz="2000" spc="-1" strike="noStrike">
              <a:latin typeface="Arial"/>
            </a:endParaRPr>
          </a:p>
          <a:p>
            <a:pPr indent="-216000">
              <a:lnSpc>
                <a:spcPct val="100000"/>
              </a:lnSpc>
              <a:buClr>
                <a:srgbClr val="000000"/>
              </a:buClr>
              <a:buFont typeface="Wingdings" charset="2"/>
              <a:buChar char=""/>
            </a:pPr>
            <a:r>
              <a:rPr b="0" lang="en-IN" sz="2000" spc="-1" strike="noStrike">
                <a:solidFill>
                  <a:srgbClr val="000000"/>
                </a:solidFill>
                <a:latin typeface="Arial"/>
                <a:ea typeface="DejaVu Sans"/>
              </a:rPr>
              <a:t>Data points in </a:t>
            </a:r>
            <a:r>
              <a:rPr b="1" lang="en-IN" sz="2000" spc="-1" strike="noStrike">
                <a:solidFill>
                  <a:srgbClr val="000000"/>
                </a:solidFill>
                <a:latin typeface="Arial"/>
                <a:ea typeface="DejaVu Sans"/>
              </a:rPr>
              <a:t>different groups should have highly dissimilar properties </a:t>
            </a:r>
            <a:r>
              <a:rPr b="0" lang="en-IN" sz="2000" spc="-1" strike="noStrike">
                <a:solidFill>
                  <a:srgbClr val="000000"/>
                </a:solidFill>
                <a:latin typeface="Arial"/>
                <a:ea typeface="DejaVu Sans"/>
              </a:rPr>
              <a:t>and/or features.</a:t>
            </a:r>
            <a:endParaRPr b="0" lang="en-IN" sz="2000" spc="-1" strike="noStrike">
              <a:latin typeface="Arial"/>
            </a:endParaRPr>
          </a:p>
          <a:p>
            <a:pPr>
              <a:lnSpc>
                <a:spcPct val="100000"/>
              </a:lnSpc>
            </a:pPr>
            <a:endParaRPr b="0" lang="en-IN" sz="20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52" name="Picture 2" descr=""/>
          <p:cNvPicPr/>
          <p:nvPr/>
        </p:nvPicPr>
        <p:blipFill>
          <a:blip r:embed="rId1"/>
          <a:stretch/>
        </p:blipFill>
        <p:spPr>
          <a:xfrm>
            <a:off x="2057400" y="732960"/>
            <a:ext cx="7391160" cy="4933800"/>
          </a:xfrm>
          <a:prstGeom prst="rect">
            <a:avLst/>
          </a:prstGeom>
          <a:ln w="9360">
            <a:noFill/>
          </a:ln>
        </p:spPr>
      </p:pic>
      <p:sp>
        <p:nvSpPr>
          <p:cNvPr id="153"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55" name="Picture 2" descr=""/>
          <p:cNvPicPr/>
          <p:nvPr/>
        </p:nvPicPr>
        <p:blipFill>
          <a:blip r:embed="rId1"/>
          <a:stretch/>
        </p:blipFill>
        <p:spPr>
          <a:xfrm>
            <a:off x="2819520" y="380880"/>
            <a:ext cx="6629040" cy="4916520"/>
          </a:xfrm>
          <a:prstGeom prst="rect">
            <a:avLst/>
          </a:prstGeom>
          <a:ln w="9360">
            <a:noFill/>
          </a:ln>
        </p:spPr>
      </p:pic>
      <p:sp>
        <p:nvSpPr>
          <p:cNvPr id="156" name="CustomShape 2"/>
          <p:cNvSpPr/>
          <p:nvPr/>
        </p:nvSpPr>
        <p:spPr>
          <a:xfrm>
            <a:off x="3200400" y="5486400"/>
            <a:ext cx="700992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Given all the unlabeled data points</a:t>
            </a:r>
            <a:endParaRPr b="0" lang="en-IN" sz="2000" spc="-1" strike="noStrike">
              <a:latin typeface="Arial"/>
            </a:endParaRPr>
          </a:p>
        </p:txBody>
      </p:sp>
      <p:sp>
        <p:nvSpPr>
          <p:cNvPr id="157"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59" name="Picture 3" descr=""/>
          <p:cNvPicPr/>
          <p:nvPr/>
        </p:nvPicPr>
        <p:blipFill>
          <a:blip r:embed="rId1"/>
          <a:stretch/>
        </p:blipFill>
        <p:spPr>
          <a:xfrm>
            <a:off x="2438280" y="304920"/>
            <a:ext cx="7009920" cy="4965840"/>
          </a:xfrm>
          <a:prstGeom prst="rect">
            <a:avLst/>
          </a:prstGeom>
          <a:ln w="9360">
            <a:noFill/>
          </a:ln>
        </p:spPr>
      </p:pic>
      <p:sp>
        <p:nvSpPr>
          <p:cNvPr id="160" name="CustomShape 2"/>
          <p:cNvSpPr/>
          <p:nvPr/>
        </p:nvSpPr>
        <p:spPr>
          <a:xfrm>
            <a:off x="2133720" y="5181480"/>
            <a:ext cx="8915040" cy="1004400"/>
          </a:xfrm>
          <a:prstGeom prst="rect">
            <a:avLst/>
          </a:prstGeom>
          <a:noFill/>
          <a:ln>
            <a:noFill/>
          </a:ln>
        </p:spPr>
        <p:style>
          <a:lnRef idx="0"/>
          <a:fillRef idx="0"/>
          <a:effectRef idx="0"/>
          <a:fontRef idx="minor"/>
        </p:style>
        <p:txBody>
          <a:bodyPr lIns="90000" rIns="90000" tIns="45000" bIns="45000"/>
          <a:p>
            <a:pPr indent="-216000">
              <a:lnSpc>
                <a:spcPct val="100000"/>
              </a:lnSpc>
              <a:buClr>
                <a:srgbClr val="000000"/>
              </a:buClr>
              <a:buFont typeface="Wingdings" charset="2"/>
              <a:buChar char=""/>
            </a:pPr>
            <a:r>
              <a:rPr b="1" lang="en-IN" sz="2000" spc="-1" strike="noStrike">
                <a:solidFill>
                  <a:srgbClr val="000000"/>
                </a:solidFill>
                <a:latin typeface="Candara"/>
                <a:ea typeface="DejaVu Sans"/>
              </a:rPr>
              <a:t>First select a number of classes/groups for clustering.</a:t>
            </a:r>
            <a:endParaRPr b="0" lang="en-IN" sz="2000" spc="-1" strike="noStrike">
              <a:latin typeface="Arial"/>
            </a:endParaRPr>
          </a:p>
          <a:p>
            <a:pPr indent="-216000">
              <a:lnSpc>
                <a:spcPct val="100000"/>
              </a:lnSpc>
              <a:buClr>
                <a:srgbClr val="000000"/>
              </a:buClr>
              <a:buFont typeface="Wingdings" charset="2"/>
              <a:buChar char=""/>
            </a:pPr>
            <a:r>
              <a:rPr b="1" lang="en-IN" sz="2000" spc="-1" strike="noStrike">
                <a:solidFill>
                  <a:srgbClr val="000000"/>
                </a:solidFill>
                <a:latin typeface="Candara"/>
                <a:ea typeface="DejaVu Sans"/>
              </a:rPr>
              <a:t>Randomly initialize their respective center points called cluster centroids.</a:t>
            </a:r>
            <a:endParaRPr b="0" lang="en-IN" sz="2000" spc="-1" strike="noStrike">
              <a:latin typeface="Arial"/>
            </a:endParaRPr>
          </a:p>
        </p:txBody>
      </p:sp>
      <p:sp>
        <p:nvSpPr>
          <p:cNvPr id="161"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163" name="Picture 2" descr=""/>
          <p:cNvPicPr/>
          <p:nvPr/>
        </p:nvPicPr>
        <p:blipFill>
          <a:blip r:embed="rId1"/>
          <a:stretch/>
        </p:blipFill>
        <p:spPr>
          <a:xfrm>
            <a:off x="2590920" y="76320"/>
            <a:ext cx="6705360" cy="4948200"/>
          </a:xfrm>
          <a:prstGeom prst="rect">
            <a:avLst/>
          </a:prstGeom>
          <a:ln w="9360">
            <a:noFill/>
          </a:ln>
        </p:spPr>
      </p:pic>
      <p:sp>
        <p:nvSpPr>
          <p:cNvPr id="164" name="CustomShape 2"/>
          <p:cNvSpPr/>
          <p:nvPr/>
        </p:nvSpPr>
        <p:spPr>
          <a:xfrm>
            <a:off x="1295280" y="5105520"/>
            <a:ext cx="982944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Each data point is classified by computing the distance between that point and each centroid and then classifying the point to be in the group whose center is closest to it.</a:t>
            </a:r>
            <a:endParaRPr b="0" lang="en-IN" sz="2000" spc="-1" strike="noStrike">
              <a:latin typeface="Arial"/>
            </a:endParaRPr>
          </a:p>
        </p:txBody>
      </p:sp>
      <p:sp>
        <p:nvSpPr>
          <p:cNvPr id="165"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67" name="CustomShape 2"/>
          <p:cNvSpPr/>
          <p:nvPr/>
        </p:nvSpPr>
        <p:spPr>
          <a:xfrm>
            <a:off x="1676520" y="5105520"/>
            <a:ext cx="982944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Based on these classified points, re-compute the group center by taking the mean of all the data point vectors in the group and shift the centroids.</a:t>
            </a:r>
            <a:endParaRPr b="0" lang="en-IN" sz="2000" spc="-1" strike="noStrike">
              <a:latin typeface="Arial"/>
            </a:endParaRPr>
          </a:p>
        </p:txBody>
      </p:sp>
      <p:pic>
        <p:nvPicPr>
          <p:cNvPr id="168" name="Picture 3" descr=""/>
          <p:cNvPicPr/>
          <p:nvPr/>
        </p:nvPicPr>
        <p:blipFill>
          <a:blip r:embed="rId1"/>
          <a:stretch/>
        </p:blipFill>
        <p:spPr>
          <a:xfrm>
            <a:off x="2666880" y="380880"/>
            <a:ext cx="6143400" cy="4391280"/>
          </a:xfrm>
          <a:prstGeom prst="rect">
            <a:avLst/>
          </a:prstGeom>
          <a:ln w="9360">
            <a:noFill/>
          </a:ln>
        </p:spPr>
      </p:pic>
      <p:sp>
        <p:nvSpPr>
          <p:cNvPr id="169"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71" name="CustomShape 2"/>
          <p:cNvSpPr/>
          <p:nvPr/>
        </p:nvSpPr>
        <p:spPr>
          <a:xfrm>
            <a:off x="1676520" y="5105520"/>
            <a:ext cx="982944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Now again calculate the distance of each data point vectors from the new position of centroids and assign them to any of the centroids on the basis of the minimum distance.</a:t>
            </a:r>
            <a:endParaRPr b="0" lang="en-IN" sz="2000" spc="-1" strike="noStrike">
              <a:latin typeface="Arial"/>
            </a:endParaRPr>
          </a:p>
        </p:txBody>
      </p:sp>
      <p:pic>
        <p:nvPicPr>
          <p:cNvPr id="172" name="Picture 2" descr=""/>
          <p:cNvPicPr/>
          <p:nvPr/>
        </p:nvPicPr>
        <p:blipFill>
          <a:blip r:embed="rId1"/>
          <a:stretch/>
        </p:blipFill>
        <p:spPr>
          <a:xfrm>
            <a:off x="2666880" y="228600"/>
            <a:ext cx="5648040" cy="4282560"/>
          </a:xfrm>
          <a:prstGeom prst="rect">
            <a:avLst/>
          </a:prstGeom>
          <a:ln w="9360">
            <a:noFill/>
          </a:ln>
        </p:spPr>
      </p:pic>
      <p:sp>
        <p:nvSpPr>
          <p:cNvPr id="173"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55" name="Picture 3" descr=""/>
          <p:cNvPicPr/>
          <p:nvPr/>
        </p:nvPicPr>
        <p:blipFill>
          <a:blip r:embed="rId1"/>
          <a:stretch/>
        </p:blipFill>
        <p:spPr>
          <a:xfrm>
            <a:off x="1523880" y="838080"/>
            <a:ext cx="9871560" cy="4649400"/>
          </a:xfrm>
          <a:prstGeom prst="rect">
            <a:avLst/>
          </a:prstGeom>
          <a:ln w="9360">
            <a:noFill/>
          </a:ln>
        </p:spPr>
      </p:pic>
      <p:sp>
        <p:nvSpPr>
          <p:cNvPr id="56"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75" name="CustomShape 2"/>
          <p:cNvSpPr/>
          <p:nvPr/>
        </p:nvSpPr>
        <p:spPr>
          <a:xfrm>
            <a:off x="1143000" y="4038480"/>
            <a:ext cx="982944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Repeat these steps for a set number of iterations or until the group centers don’t change much between iterations.</a:t>
            </a:r>
            <a:endParaRPr b="0" lang="en-IN" sz="2000" spc="-1" strike="noStrike">
              <a:latin typeface="Arial"/>
            </a:endParaRPr>
          </a:p>
        </p:txBody>
      </p:sp>
      <p:pic>
        <p:nvPicPr>
          <p:cNvPr id="176" name="Picture 3" descr=""/>
          <p:cNvPicPr/>
          <p:nvPr/>
        </p:nvPicPr>
        <p:blipFill>
          <a:blip r:embed="rId1"/>
          <a:stretch/>
        </p:blipFill>
        <p:spPr>
          <a:xfrm>
            <a:off x="838080" y="1143000"/>
            <a:ext cx="3045600" cy="2285640"/>
          </a:xfrm>
          <a:prstGeom prst="rect">
            <a:avLst/>
          </a:prstGeom>
          <a:ln w="9360">
            <a:noFill/>
          </a:ln>
        </p:spPr>
      </p:pic>
      <p:pic>
        <p:nvPicPr>
          <p:cNvPr id="177" name="Picture 4" descr=""/>
          <p:cNvPicPr/>
          <p:nvPr/>
        </p:nvPicPr>
        <p:blipFill>
          <a:blip r:embed="rId2"/>
          <a:stretch/>
        </p:blipFill>
        <p:spPr>
          <a:xfrm>
            <a:off x="4191120" y="1029240"/>
            <a:ext cx="3123720" cy="2399400"/>
          </a:xfrm>
          <a:prstGeom prst="rect">
            <a:avLst/>
          </a:prstGeom>
          <a:ln w="9360">
            <a:noFill/>
          </a:ln>
        </p:spPr>
      </p:pic>
      <p:pic>
        <p:nvPicPr>
          <p:cNvPr id="178" name="Picture 5" descr=""/>
          <p:cNvPicPr/>
          <p:nvPr/>
        </p:nvPicPr>
        <p:blipFill>
          <a:blip r:embed="rId3"/>
          <a:stretch/>
        </p:blipFill>
        <p:spPr>
          <a:xfrm>
            <a:off x="7662960" y="902160"/>
            <a:ext cx="3309480" cy="2602800"/>
          </a:xfrm>
          <a:prstGeom prst="rect">
            <a:avLst/>
          </a:prstGeom>
          <a:ln w="9360">
            <a:noFill/>
          </a:ln>
        </p:spPr>
      </p:pic>
      <p:sp>
        <p:nvSpPr>
          <p:cNvPr id="179"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Picture 2" descr=""/>
          <p:cNvPicPr/>
          <p:nvPr/>
        </p:nvPicPr>
        <p:blipFill>
          <a:blip r:embed="rId1"/>
          <a:stretch/>
        </p:blipFill>
        <p:spPr>
          <a:xfrm>
            <a:off x="2152080" y="1295280"/>
            <a:ext cx="7982280" cy="4318200"/>
          </a:xfrm>
          <a:prstGeom prst="rect">
            <a:avLst/>
          </a:prstGeom>
          <a:ln w="9360">
            <a:noFill/>
          </a:ln>
        </p:spPr>
      </p:pic>
      <p:sp>
        <p:nvSpPr>
          <p:cNvPr id="18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82"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Picture 2" descr=""/>
          <p:cNvPicPr/>
          <p:nvPr/>
        </p:nvPicPr>
        <p:blipFill>
          <a:blip r:embed="rId1"/>
          <a:stretch/>
        </p:blipFill>
        <p:spPr>
          <a:xfrm>
            <a:off x="1828800" y="914400"/>
            <a:ext cx="8780040" cy="4582440"/>
          </a:xfrm>
          <a:prstGeom prst="rect">
            <a:avLst/>
          </a:prstGeom>
          <a:ln w="9360">
            <a:noFill/>
          </a:ln>
        </p:spPr>
      </p:pic>
      <p:sp>
        <p:nvSpPr>
          <p:cNvPr id="18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85"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Picture 2" descr=""/>
          <p:cNvPicPr/>
          <p:nvPr/>
        </p:nvPicPr>
        <p:blipFill>
          <a:blip r:embed="rId1"/>
          <a:stretch/>
        </p:blipFill>
        <p:spPr>
          <a:xfrm>
            <a:off x="1905120" y="1066680"/>
            <a:ext cx="8534160" cy="4627080"/>
          </a:xfrm>
          <a:prstGeom prst="rect">
            <a:avLst/>
          </a:prstGeom>
          <a:ln w="9360">
            <a:noFill/>
          </a:ln>
        </p:spPr>
      </p:pic>
      <p:sp>
        <p:nvSpPr>
          <p:cNvPr id="18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88"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Picture 3" descr=""/>
          <p:cNvPicPr/>
          <p:nvPr/>
        </p:nvPicPr>
        <p:blipFill>
          <a:blip r:embed="rId1"/>
          <a:stretch/>
        </p:blipFill>
        <p:spPr>
          <a:xfrm>
            <a:off x="2202120" y="1371600"/>
            <a:ext cx="8075520" cy="4266720"/>
          </a:xfrm>
          <a:prstGeom prst="rect">
            <a:avLst/>
          </a:prstGeom>
          <a:ln w="9360">
            <a:noFill/>
          </a:ln>
        </p:spPr>
      </p:pic>
      <p:sp>
        <p:nvSpPr>
          <p:cNvPr id="190"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91"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Picture 2" descr=""/>
          <p:cNvPicPr/>
          <p:nvPr/>
        </p:nvPicPr>
        <p:blipFill>
          <a:blip r:embed="rId1"/>
          <a:stretch/>
        </p:blipFill>
        <p:spPr>
          <a:xfrm>
            <a:off x="1915920" y="1143000"/>
            <a:ext cx="8370720" cy="4577760"/>
          </a:xfrm>
          <a:prstGeom prst="rect">
            <a:avLst/>
          </a:prstGeom>
          <a:ln w="9360">
            <a:noFill/>
          </a:ln>
        </p:spPr>
      </p:pic>
      <p:sp>
        <p:nvSpPr>
          <p:cNvPr id="193" name="CustomShape 1"/>
          <p:cNvSpPr/>
          <p:nvPr/>
        </p:nvSpPr>
        <p:spPr>
          <a:xfrm>
            <a:off x="1752480" y="5715000"/>
            <a:ext cx="937224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Clustering gets affected by the random initialization of the centroids.</a:t>
            </a:r>
            <a:endParaRPr b="0" lang="en-IN" sz="2000" spc="-1" strike="noStrike">
              <a:latin typeface="Arial"/>
            </a:endParaRPr>
          </a:p>
        </p:txBody>
      </p:sp>
      <p:sp>
        <p:nvSpPr>
          <p:cNvPr id="194" name="CustomShape 2"/>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95"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523880" y="5334120"/>
            <a:ext cx="9372240" cy="13093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ndara"/>
                <a:ea typeface="DejaVu Sans"/>
              </a:rPr>
              <a:t>If  2=&lt;K &lt;= 10 random initialization has greater impact on clustering but if  k&gt;=10 random initialization has very less impact on clustering and most probably very first random initialization of centroids will give pretty good result..</a:t>
            </a:r>
            <a:endParaRPr b="0" lang="en-IN" sz="2000" spc="-1" strike="noStrike">
              <a:latin typeface="Arial"/>
            </a:endParaRPr>
          </a:p>
        </p:txBody>
      </p:sp>
      <p:pic>
        <p:nvPicPr>
          <p:cNvPr id="197" name="Picture 2" descr=""/>
          <p:cNvPicPr/>
          <p:nvPr/>
        </p:nvPicPr>
        <p:blipFill>
          <a:blip r:embed="rId1"/>
          <a:stretch/>
        </p:blipFill>
        <p:spPr>
          <a:xfrm>
            <a:off x="2133720" y="1219320"/>
            <a:ext cx="7257600" cy="3547800"/>
          </a:xfrm>
          <a:prstGeom prst="rect">
            <a:avLst/>
          </a:prstGeom>
          <a:ln w="9360">
            <a:noFill/>
          </a:ln>
        </p:spPr>
      </p:pic>
      <p:sp>
        <p:nvSpPr>
          <p:cNvPr id="198" name="CustomShape 2"/>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199"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2" descr=""/>
          <p:cNvPicPr/>
          <p:nvPr/>
        </p:nvPicPr>
        <p:blipFill>
          <a:blip r:embed="rId1"/>
          <a:stretch/>
        </p:blipFill>
        <p:spPr>
          <a:xfrm>
            <a:off x="1678680" y="990720"/>
            <a:ext cx="8074800" cy="4457160"/>
          </a:xfrm>
          <a:prstGeom prst="rect">
            <a:avLst/>
          </a:prstGeom>
          <a:ln w="9360">
            <a:noFill/>
          </a:ln>
        </p:spPr>
      </p:pic>
      <p:sp>
        <p:nvSpPr>
          <p:cNvPr id="20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02"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2" descr=""/>
          <p:cNvPicPr/>
          <p:nvPr/>
        </p:nvPicPr>
        <p:blipFill>
          <a:blip r:embed="rId1"/>
          <a:stretch/>
        </p:blipFill>
        <p:spPr>
          <a:xfrm>
            <a:off x="914400" y="1371600"/>
            <a:ext cx="5209920" cy="3362040"/>
          </a:xfrm>
          <a:prstGeom prst="rect">
            <a:avLst/>
          </a:prstGeom>
          <a:ln w="9360">
            <a:noFill/>
          </a:ln>
        </p:spPr>
      </p:pic>
      <p:pic>
        <p:nvPicPr>
          <p:cNvPr id="204" name="Picture 3" descr=""/>
          <p:cNvPicPr/>
          <p:nvPr/>
        </p:nvPicPr>
        <p:blipFill>
          <a:blip r:embed="rId2"/>
          <a:stretch/>
        </p:blipFill>
        <p:spPr>
          <a:xfrm>
            <a:off x="6781680" y="2057400"/>
            <a:ext cx="3580920" cy="2683440"/>
          </a:xfrm>
          <a:prstGeom prst="rect">
            <a:avLst/>
          </a:prstGeom>
          <a:ln w="9360">
            <a:noFill/>
          </a:ln>
        </p:spPr>
      </p:pic>
      <p:sp>
        <p:nvSpPr>
          <p:cNvPr id="205"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06"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2" descr=""/>
          <p:cNvPicPr/>
          <p:nvPr/>
        </p:nvPicPr>
        <p:blipFill>
          <a:blip r:embed="rId1"/>
          <a:stretch/>
        </p:blipFill>
        <p:spPr>
          <a:xfrm>
            <a:off x="1828800" y="1260720"/>
            <a:ext cx="7848360" cy="3987720"/>
          </a:xfrm>
          <a:prstGeom prst="rect">
            <a:avLst/>
          </a:prstGeom>
          <a:ln w="9360">
            <a:noFill/>
          </a:ln>
        </p:spPr>
      </p:pic>
      <p:sp>
        <p:nvSpPr>
          <p:cNvPr id="208"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09"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58" name="Picture 3" descr=""/>
          <p:cNvPicPr/>
          <p:nvPr/>
        </p:nvPicPr>
        <p:blipFill>
          <a:blip r:embed="rId1"/>
          <a:stretch/>
        </p:blipFill>
        <p:spPr>
          <a:xfrm>
            <a:off x="1295280" y="533520"/>
            <a:ext cx="9753120" cy="5341320"/>
          </a:xfrm>
          <a:prstGeom prst="rect">
            <a:avLst/>
          </a:prstGeom>
          <a:ln w="9360">
            <a:noFill/>
          </a:ln>
        </p:spPr>
      </p:pic>
      <p:sp>
        <p:nvSpPr>
          <p:cNvPr id="59"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Picture 2" descr=""/>
          <p:cNvPicPr/>
          <p:nvPr/>
        </p:nvPicPr>
        <p:blipFill>
          <a:blip r:embed="rId1"/>
          <a:stretch/>
        </p:blipFill>
        <p:spPr>
          <a:xfrm>
            <a:off x="2362320" y="1417680"/>
            <a:ext cx="7695720" cy="4145400"/>
          </a:xfrm>
          <a:prstGeom prst="rect">
            <a:avLst/>
          </a:prstGeom>
          <a:ln w="9360">
            <a:noFill/>
          </a:ln>
        </p:spPr>
      </p:pic>
      <p:sp>
        <p:nvSpPr>
          <p:cNvPr id="211"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12"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990720" y="1219320"/>
            <a:ext cx="9219960" cy="4814280"/>
          </a:xfrm>
          <a:prstGeom prst="rect">
            <a:avLst/>
          </a:prstGeom>
          <a:noFill/>
          <a:ln>
            <a:noFill/>
          </a:ln>
        </p:spPr>
        <p:style>
          <a:lnRef idx="0"/>
          <a:fillRef idx="0"/>
          <a:effectRef idx="0"/>
          <a:fontRef idx="minor"/>
        </p:style>
        <p:txBody>
          <a:bodyPr lIns="90000" rIns="90000" tIns="45000" bIns="45000"/>
          <a:p>
            <a:pPr>
              <a:lnSpc>
                <a:spcPct val="100000"/>
              </a:lnSpc>
            </a:pPr>
            <a:r>
              <a:rPr b="1" lang="en-IN" sz="3600" spc="-1" strike="noStrike">
                <a:solidFill>
                  <a:srgbClr val="0070c0"/>
                </a:solidFill>
                <a:latin typeface="Arial"/>
                <a:ea typeface="DejaVu Sans"/>
              </a:rPr>
              <a:t>Top 5 Clustering Algorithms</a:t>
            </a:r>
            <a:endParaRPr b="0" lang="en-IN" sz="3600" spc="-1" strike="noStrike">
              <a:latin typeface="Arial"/>
            </a:endParaRPr>
          </a:p>
          <a:p>
            <a:pPr>
              <a:lnSpc>
                <a:spcPct val="100000"/>
              </a:lnSpc>
            </a:pPr>
            <a:endParaRPr b="0" lang="en-IN" sz="3600" spc="-1" strike="noStrike">
              <a:latin typeface="Arial"/>
            </a:endParaRPr>
          </a:p>
          <a:p>
            <a:pPr marL="457200" indent="-456840">
              <a:lnSpc>
                <a:spcPct val="100000"/>
              </a:lnSpc>
              <a:buClr>
                <a:srgbClr val="000000"/>
              </a:buClr>
              <a:buFont typeface="Arial"/>
              <a:buAutoNum type="arabicPeriod"/>
            </a:pPr>
            <a:r>
              <a:rPr b="1" lang="en-IN" sz="2400" spc="-1" strike="noStrike">
                <a:solidFill>
                  <a:srgbClr val="000000"/>
                </a:solidFill>
                <a:latin typeface="Cambria"/>
                <a:ea typeface="DejaVu Sans"/>
              </a:rPr>
              <a:t>K-Means Clustering</a:t>
            </a:r>
            <a:endParaRPr b="0" lang="en-IN" sz="2400" spc="-1" strike="noStrike">
              <a:latin typeface="Arial"/>
            </a:endParaRPr>
          </a:p>
          <a:p>
            <a:pPr marL="457200" indent="-456840">
              <a:lnSpc>
                <a:spcPct val="100000"/>
              </a:lnSpc>
              <a:buClr>
                <a:srgbClr val="000000"/>
              </a:buClr>
              <a:buFont typeface="Arial"/>
              <a:buAutoNum type="arabicPeriod"/>
            </a:pPr>
            <a:r>
              <a:rPr b="1" lang="en-IN" sz="2400" spc="-1" strike="noStrike">
                <a:solidFill>
                  <a:srgbClr val="000000"/>
                </a:solidFill>
                <a:latin typeface="Cambria"/>
                <a:ea typeface="DejaVu Sans"/>
              </a:rPr>
              <a:t>Mean-Shift Clustering</a:t>
            </a:r>
            <a:endParaRPr b="0" lang="en-IN" sz="2400" spc="-1" strike="noStrike">
              <a:latin typeface="Arial"/>
            </a:endParaRPr>
          </a:p>
          <a:p>
            <a:pPr marL="457200" indent="-456840">
              <a:lnSpc>
                <a:spcPct val="100000"/>
              </a:lnSpc>
              <a:buClr>
                <a:srgbClr val="000000"/>
              </a:buClr>
              <a:buFont typeface="Arial"/>
              <a:buAutoNum type="arabicPeriod"/>
            </a:pPr>
            <a:r>
              <a:rPr b="1" lang="en-IN" sz="2400" spc="-1" strike="noStrike">
                <a:solidFill>
                  <a:srgbClr val="000000"/>
                </a:solidFill>
                <a:latin typeface="Cambria"/>
                <a:ea typeface="DejaVu Sans"/>
              </a:rPr>
              <a:t>Density-Based Spatial Clustering of Applications with Noise (DBSCAN)</a:t>
            </a:r>
            <a:endParaRPr b="0" lang="en-IN" sz="2400" spc="-1" strike="noStrike">
              <a:latin typeface="Arial"/>
            </a:endParaRPr>
          </a:p>
          <a:p>
            <a:pPr marL="457200" indent="-456840">
              <a:lnSpc>
                <a:spcPct val="100000"/>
              </a:lnSpc>
              <a:buClr>
                <a:srgbClr val="000000"/>
              </a:buClr>
              <a:buFont typeface="Arial"/>
              <a:buAutoNum type="arabicPeriod"/>
            </a:pPr>
            <a:r>
              <a:rPr b="1" lang="en-IN" sz="2400" spc="-1" strike="noStrike">
                <a:solidFill>
                  <a:srgbClr val="000000"/>
                </a:solidFill>
                <a:latin typeface="Cambria"/>
                <a:ea typeface="DejaVu Sans"/>
              </a:rPr>
              <a:t>Expectation–Maximization (EM) Clustering using Gaussian Mixture Models (GMM)</a:t>
            </a:r>
            <a:endParaRPr b="0" lang="en-IN" sz="2400" spc="-1" strike="noStrike">
              <a:latin typeface="Arial"/>
            </a:endParaRPr>
          </a:p>
          <a:p>
            <a:pPr marL="457200" indent="-456840">
              <a:lnSpc>
                <a:spcPct val="100000"/>
              </a:lnSpc>
              <a:buClr>
                <a:srgbClr val="000000"/>
              </a:buClr>
              <a:buFont typeface="Arial"/>
              <a:buAutoNum type="arabicPeriod"/>
            </a:pPr>
            <a:r>
              <a:rPr b="1" lang="en-IN" sz="2400" spc="-1" strike="noStrike">
                <a:solidFill>
                  <a:srgbClr val="000000"/>
                </a:solidFill>
                <a:latin typeface="Cambria"/>
                <a:ea typeface="DejaVu Sans"/>
              </a:rPr>
              <a:t>Agglomerative Hierarchical Clustering</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1400" spc="-1" strike="noStrike" u="sng">
                <a:solidFill>
                  <a:srgbClr val="2da0f1"/>
                </a:solidFill>
                <a:uFillTx/>
                <a:latin typeface="Arial"/>
                <a:ea typeface="DejaVu Sans"/>
                <a:hlinkClick r:id="rId1"/>
              </a:rPr>
              <a:t>https://towardsdatascience.com/the-5-clustering-algorithms-data-scientists-need-to-know-a36d136ef68</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p:txBody>
      </p:sp>
      <p:sp>
        <p:nvSpPr>
          <p:cNvPr id="214" name="CustomShape 2"/>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15" name="CustomShape 3"/>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17"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pic>
        <p:nvPicPr>
          <p:cNvPr id="218" name="Picture 3" descr=""/>
          <p:cNvPicPr/>
          <p:nvPr/>
        </p:nvPicPr>
        <p:blipFill>
          <a:blip r:embed="rId1"/>
          <a:stretch/>
        </p:blipFill>
        <p:spPr>
          <a:xfrm>
            <a:off x="1828800" y="492840"/>
            <a:ext cx="7924320" cy="5452920"/>
          </a:xfrm>
          <a:prstGeom prst="rect">
            <a:avLst/>
          </a:prstGeom>
          <a:ln w="9360">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20"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pic>
        <p:nvPicPr>
          <p:cNvPr id="221" name="Picture 2" descr=""/>
          <p:cNvPicPr/>
          <p:nvPr/>
        </p:nvPicPr>
        <p:blipFill>
          <a:blip r:embed="rId1"/>
          <a:stretch/>
        </p:blipFill>
        <p:spPr>
          <a:xfrm>
            <a:off x="2209680" y="505800"/>
            <a:ext cx="7619760" cy="5731920"/>
          </a:xfrm>
          <a:prstGeom prst="rect">
            <a:avLst/>
          </a:prstGeom>
          <a:ln w="9360">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223"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AndrewNG</a:t>
            </a:r>
            <a:endParaRPr b="0" lang="en-IN" sz="900" spc="-1" strike="noStrike">
              <a:latin typeface="Arial"/>
            </a:endParaRPr>
          </a:p>
        </p:txBody>
      </p:sp>
      <p:pic>
        <p:nvPicPr>
          <p:cNvPr id="224" name="Picture 2" descr=""/>
          <p:cNvPicPr/>
          <p:nvPr/>
        </p:nvPicPr>
        <p:blipFill>
          <a:blip r:embed="rId1"/>
          <a:stretch/>
        </p:blipFill>
        <p:spPr>
          <a:xfrm>
            <a:off x="2285280" y="914400"/>
            <a:ext cx="7620120" cy="5028480"/>
          </a:xfrm>
          <a:prstGeom prst="rect">
            <a:avLst/>
          </a:prstGeom>
          <a:ln w="9360">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61" name="Picture 3" descr=""/>
          <p:cNvPicPr/>
          <p:nvPr/>
        </p:nvPicPr>
        <p:blipFill>
          <a:blip r:embed="rId1"/>
          <a:stretch/>
        </p:blipFill>
        <p:spPr>
          <a:xfrm>
            <a:off x="914400" y="990720"/>
            <a:ext cx="10722240" cy="4876560"/>
          </a:xfrm>
          <a:prstGeom prst="rect">
            <a:avLst/>
          </a:prstGeom>
          <a:ln w="9360">
            <a:noFill/>
          </a:ln>
        </p:spPr>
      </p:pic>
      <p:pic>
        <p:nvPicPr>
          <p:cNvPr id="62" name="Picture 4" descr=""/>
          <p:cNvPicPr/>
          <p:nvPr/>
        </p:nvPicPr>
        <p:blipFill>
          <a:blip r:embed="rId2"/>
          <a:stretch/>
        </p:blipFill>
        <p:spPr>
          <a:xfrm>
            <a:off x="4800600" y="838080"/>
            <a:ext cx="3504960" cy="1510920"/>
          </a:xfrm>
          <a:prstGeom prst="rect">
            <a:avLst/>
          </a:prstGeom>
          <a:ln w="9360">
            <a:noFill/>
          </a:ln>
        </p:spPr>
      </p:pic>
      <p:sp>
        <p:nvSpPr>
          <p:cNvPr id="63"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sp>
        <p:nvSpPr>
          <p:cNvPr id="65" name="CustomShape 2"/>
          <p:cNvSpPr/>
          <p:nvPr/>
        </p:nvSpPr>
        <p:spPr>
          <a:xfrm>
            <a:off x="99820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Simpllearn</a:t>
            </a:r>
            <a:endParaRPr b="0" lang="en-IN" sz="900" spc="-1" strike="noStrike">
              <a:latin typeface="Arial"/>
            </a:endParaRPr>
          </a:p>
        </p:txBody>
      </p:sp>
      <p:pic>
        <p:nvPicPr>
          <p:cNvPr id="66" name="Picture 2" descr=""/>
          <p:cNvPicPr/>
          <p:nvPr/>
        </p:nvPicPr>
        <p:blipFill>
          <a:blip r:embed="rId1"/>
          <a:stretch/>
        </p:blipFill>
        <p:spPr>
          <a:xfrm>
            <a:off x="990720" y="1295280"/>
            <a:ext cx="10104480" cy="3962160"/>
          </a:xfrm>
          <a:prstGeom prst="rect">
            <a:avLst/>
          </a:prstGeom>
          <a:ln w="9360">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68" name="Picture 2" descr=""/>
          <p:cNvPicPr/>
          <p:nvPr/>
        </p:nvPicPr>
        <p:blipFill>
          <a:blip r:embed="rId1"/>
          <a:stretch/>
        </p:blipFill>
        <p:spPr>
          <a:xfrm>
            <a:off x="1752480" y="533520"/>
            <a:ext cx="9043560" cy="5333400"/>
          </a:xfrm>
          <a:prstGeom prst="rect">
            <a:avLst/>
          </a:prstGeom>
          <a:ln w="9360">
            <a:noFill/>
          </a:ln>
        </p:spPr>
      </p:pic>
      <p:sp>
        <p:nvSpPr>
          <p:cNvPr id="69" name="CustomShape 2"/>
          <p:cNvSpPr/>
          <p:nvPr/>
        </p:nvSpPr>
        <p:spPr>
          <a:xfrm>
            <a:off x="10210680" y="6324480"/>
            <a:ext cx="2666520" cy="227520"/>
          </a:xfrm>
          <a:prstGeom prst="rect">
            <a:avLst/>
          </a:prstGeom>
          <a:noFill/>
          <a:ln>
            <a:noFill/>
          </a:ln>
        </p:spPr>
        <p:style>
          <a:lnRef idx="0"/>
          <a:fillRef idx="0"/>
          <a:effectRef idx="0"/>
          <a:fontRef idx="minor"/>
        </p:style>
        <p:txBody>
          <a:bodyPr lIns="90000" rIns="90000" tIns="45000" bIns="45000"/>
          <a:p>
            <a:pPr>
              <a:lnSpc>
                <a:spcPct val="100000"/>
              </a:lnSpc>
            </a:pPr>
            <a:r>
              <a:rPr b="0" lang="en-IN" sz="900" spc="-1" strike="noStrike">
                <a:solidFill>
                  <a:srgbClr val="aeaeae"/>
                </a:solidFill>
                <a:latin typeface="Arial"/>
                <a:ea typeface="DejaVu Sans"/>
              </a:rPr>
              <a:t>Image from Edureka</a:t>
            </a:r>
            <a:endParaRPr b="0" lang="en-IN"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152280" y="6553080"/>
            <a:ext cx="12039120" cy="304560"/>
          </a:xfrm>
          <a:prstGeom prst="rect">
            <a:avLst/>
          </a:prstGeom>
          <a:solidFill>
            <a:schemeClr val="tx2"/>
          </a:solidFill>
          <a:ln w="9360">
            <a:noFill/>
          </a:ln>
        </p:spPr>
        <p:style>
          <a:lnRef idx="0"/>
          <a:fillRef idx="0"/>
          <a:effectRef idx="0"/>
          <a:fontRef idx="minor"/>
        </p:style>
        <p:txBody>
          <a:bodyPr lIns="90000" rIns="90000" tIns="46800" bIns="46800"/>
          <a:p>
            <a:pPr algn="r">
              <a:lnSpc>
                <a:spcPct val="100000"/>
              </a:lnSpc>
            </a:pPr>
            <a:r>
              <a:rPr b="0" lang="en-IN" sz="1200" spc="-1" strike="noStrike">
                <a:solidFill>
                  <a:srgbClr val="ffffff"/>
                </a:solidFill>
                <a:latin typeface="Georgia"/>
                <a:ea typeface="DejaVu Sans"/>
              </a:rPr>
              <a:t>Copyright © www.ITbodhi.com</a:t>
            </a:r>
            <a:endParaRPr b="0" lang="en-IN" sz="1200" spc="-1" strike="noStrike">
              <a:latin typeface="Arial"/>
            </a:endParaRPr>
          </a:p>
          <a:p>
            <a:pPr algn="r">
              <a:lnSpc>
                <a:spcPct val="100000"/>
              </a:lnSpc>
            </a:pPr>
            <a:endParaRPr b="0" lang="en-IN" sz="1200" spc="-1" strike="noStrike">
              <a:latin typeface="Arial"/>
            </a:endParaRPr>
          </a:p>
        </p:txBody>
      </p:sp>
      <p:pic>
        <p:nvPicPr>
          <p:cNvPr id="71" name="Picture 2" descr=""/>
          <p:cNvPicPr/>
          <p:nvPr/>
        </p:nvPicPr>
        <p:blipFill>
          <a:blip r:embed="rId1"/>
          <a:stretch/>
        </p:blipFill>
        <p:spPr>
          <a:xfrm>
            <a:off x="1188360" y="838080"/>
            <a:ext cx="9631800" cy="5084640"/>
          </a:xfrm>
          <a:prstGeom prst="rect">
            <a:avLst/>
          </a:prstGeom>
          <a:ln w="9360">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Wisp</Template>
  <TotalTime>101430</TotalTime>
  <Application>LibreOffice/6.0.4.2$MacOSX_X86_64 LibreOffice_project/9b0d9b32d5dcda91d2f1a96dc04c645c450872bf</Application>
  <Words>982</Words>
  <Paragraphs>212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2014-12-15T07:56:09Z</dcterms:created>
  <dc:creator>Gaurav Goel</dc:creator>
  <dc:description/>
  <dc:language>en-IN</dc:language>
  <cp:lastModifiedBy>rajnish chauhan</cp:lastModifiedBy>
  <dcterms:modified xsi:type="dcterms:W3CDTF">2019-04-20T11:20:05Z</dcterms:modified>
  <cp:revision>1024</cp:revision>
  <dc:subject/>
  <dc:title>Introduction to Tableau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53</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53</vt:i4>
  </property>
</Properties>
</file>